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62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2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9142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3" algn="l" defTabSz="9142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08" algn="l" defTabSz="9142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35" algn="l" defTabSz="9142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60" algn="l" defTabSz="9142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88" algn="l" defTabSz="9142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15" algn="l" defTabSz="9142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1814ACA-763C-6C61-1137-95FB575CC2EE}" name="Schuh, Scott (he/him/his)" initials="SS" userId="S::Scott.Schuh@bsci.com::f728c48b-3eed-4ca0-b286-82a105c199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5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32E5CBE5-22D5-4662-A178-5FA63D9E46C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67535" y="1583918"/>
            <a:ext cx="11258021" cy="4842486"/>
          </a:xfrm>
        </p:spPr>
        <p:txBody>
          <a:bodyPr/>
          <a:lstStyle>
            <a:lvl1pPr>
              <a:spcBef>
                <a:spcPts val="1500"/>
              </a:spcBef>
              <a:defRPr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2000">
                <a:solidFill>
                  <a:schemeClr val="tx2"/>
                </a:solidFill>
              </a:defRPr>
            </a:lvl2pPr>
            <a:lvl3pPr>
              <a:spcBef>
                <a:spcPts val="1000"/>
              </a:spcBef>
              <a:defRPr sz="1667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333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9F1A5F-8EB0-4EA3-9821-BE24BB0EC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246FA-7743-4377-AAEC-629392FE1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361EBA9A-2055-4E6D-ACEB-2D46D93216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04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4">
            <a:extLst>
              <a:ext uri="{FF2B5EF4-FFF2-40B4-BE49-F238E27FC236}">
                <a16:creationId xmlns:a16="http://schemas.microsoft.com/office/drawing/2014/main" id="{94575D3E-5B4E-4B4C-99B3-59D8E6CC314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45788" y="1500734"/>
            <a:ext cx="2755320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 marL="1090040" indent="-175941"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Content Placeholder 24">
            <a:extLst>
              <a:ext uri="{FF2B5EF4-FFF2-40B4-BE49-F238E27FC236}">
                <a16:creationId xmlns:a16="http://schemas.microsoft.com/office/drawing/2014/main" id="{F77D58B3-5017-4681-B285-E2F0EB952B5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27489" y="1500734"/>
            <a:ext cx="2755320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 marL="1090040" indent="-175941"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4">
            <a:extLst>
              <a:ext uri="{FF2B5EF4-FFF2-40B4-BE49-F238E27FC236}">
                <a16:creationId xmlns:a16="http://schemas.microsoft.com/office/drawing/2014/main" id="{452A23A0-7BC4-463D-B5D1-9CA4B38B81E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209191" y="1500734"/>
            <a:ext cx="2755320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 marL="1090040" indent="-175941"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4" name="Content Placeholder 24">
            <a:extLst>
              <a:ext uri="{FF2B5EF4-FFF2-40B4-BE49-F238E27FC236}">
                <a16:creationId xmlns:a16="http://schemas.microsoft.com/office/drawing/2014/main" id="{392359D6-1D20-4693-8CC0-11989C1DE5A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9190893" y="1500734"/>
            <a:ext cx="2755320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 marL="1090040" indent="-175941"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A934C8-C06A-42A6-84CE-61D851D80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BBECB13-BF98-466C-A078-1C5CD4D7B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8FE0CB80-BF1B-4EB9-8477-B0C0A745DD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9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4">
            <a:extLst>
              <a:ext uri="{FF2B5EF4-FFF2-40B4-BE49-F238E27FC236}">
                <a16:creationId xmlns:a16="http://schemas.microsoft.com/office/drawing/2014/main" id="{98290358-11F0-43EB-A9AD-D86A667A43F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45788" y="1500734"/>
            <a:ext cx="2755320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 marL="1090040" indent="-175941"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21E5B29B-4CF8-425A-8715-097DDEFCAC6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27489" y="1500734"/>
            <a:ext cx="2755320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 marL="1090040" indent="-175941"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6" name="Content Placeholder 24">
            <a:extLst>
              <a:ext uri="{FF2B5EF4-FFF2-40B4-BE49-F238E27FC236}">
                <a16:creationId xmlns:a16="http://schemas.microsoft.com/office/drawing/2014/main" id="{891018EF-2B58-441E-8FB9-A065AAF5906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209191" y="1500734"/>
            <a:ext cx="2755320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 marL="1090040" indent="-175941"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7" name="Content Placeholder 24">
            <a:extLst>
              <a:ext uri="{FF2B5EF4-FFF2-40B4-BE49-F238E27FC236}">
                <a16:creationId xmlns:a16="http://schemas.microsoft.com/office/drawing/2014/main" id="{94BA545D-D9F3-47C2-93E2-0E17238ED94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9190893" y="1500734"/>
            <a:ext cx="2755320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 marL="1090040" indent="-175941"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5A6FF6-D634-484C-B26C-8A0B815DA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0BA94B2A-F6C9-4069-A60A-462B1325E9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DF87A07-B093-4358-A515-A77916729B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7">
            <a:extLst>
              <a:ext uri="{FF2B5EF4-FFF2-40B4-BE49-F238E27FC236}">
                <a16:creationId xmlns:a16="http://schemas.microsoft.com/office/drawing/2014/main" id="{0A76D23E-C8DD-4F24-BA19-E5F7B1C0A7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518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3">
            <a:extLst>
              <a:ext uri="{FF2B5EF4-FFF2-40B4-BE49-F238E27FC236}">
                <a16:creationId xmlns:a16="http://schemas.microsoft.com/office/drawing/2014/main" id="{C62BB33E-BD54-4E6F-A9C2-F630D070922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81000" y="1628338"/>
            <a:ext cx="11430000" cy="472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C9B3-8CC8-45E2-8418-AFC9F1EFD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2CA70-8290-4A15-BE8F-465B0F70B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22F1D98D-8919-46CC-A209-E801544F9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66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hart Placeholder 3">
            <a:extLst>
              <a:ext uri="{FF2B5EF4-FFF2-40B4-BE49-F238E27FC236}">
                <a16:creationId xmlns:a16="http://schemas.microsoft.com/office/drawing/2014/main" id="{FE02737D-3DC6-42AD-9717-DF9D89591D4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81000" y="1630344"/>
            <a:ext cx="11430000" cy="472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487D2-26CF-48CC-8179-E56274C2B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D360B940-0E41-4CA5-A114-B67C598387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BAF9CA2-8C45-48A0-89B4-3C307F0F5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B8963DED-0278-4DF4-9951-5815727BAB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0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3">
            <a:extLst>
              <a:ext uri="{FF2B5EF4-FFF2-40B4-BE49-F238E27FC236}">
                <a16:creationId xmlns:a16="http://schemas.microsoft.com/office/drawing/2014/main" id="{21780E33-1EB3-4A1D-8549-B98BE4B2AB08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81000" y="1600200"/>
            <a:ext cx="5562600" cy="472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4" name="Chart Placeholder 3">
            <a:extLst>
              <a:ext uri="{FF2B5EF4-FFF2-40B4-BE49-F238E27FC236}">
                <a16:creationId xmlns:a16="http://schemas.microsoft.com/office/drawing/2014/main" id="{23F64020-1A32-4FE3-8A93-5E77EE17B5DA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248400" y="1600200"/>
            <a:ext cx="5562600" cy="472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857F83-B8FE-4779-99EF-C335D3D70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258032A-A2F6-47AB-B81A-37530F82D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1E1808-B7FB-440F-8EA5-8C3E3F86C8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13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hart Placeholder 3">
            <a:extLst>
              <a:ext uri="{FF2B5EF4-FFF2-40B4-BE49-F238E27FC236}">
                <a16:creationId xmlns:a16="http://schemas.microsoft.com/office/drawing/2014/main" id="{08147322-3C38-46D8-A4FA-0CF4735ACD18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81000" y="1600200"/>
            <a:ext cx="5562600" cy="472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5" name="Chart Placeholder 3">
            <a:extLst>
              <a:ext uri="{FF2B5EF4-FFF2-40B4-BE49-F238E27FC236}">
                <a16:creationId xmlns:a16="http://schemas.microsoft.com/office/drawing/2014/main" id="{8E93CFF8-4D10-4DE1-8158-71A2BBA5236E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248400" y="1600200"/>
            <a:ext cx="5562600" cy="472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96D81A-1885-4A0A-898F-8FC8F09BE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06952BA1-6D13-410E-854F-1427CC9B1C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7A3441B-996A-44D2-AEA9-5F7F9742D7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FA0AD0F5-9791-40C7-924D-9B68E6E770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49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&amp; Tex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3">
            <a:extLst>
              <a:ext uri="{FF2B5EF4-FFF2-40B4-BE49-F238E27FC236}">
                <a16:creationId xmlns:a16="http://schemas.microsoft.com/office/drawing/2014/main" id="{63C6AB45-0861-44F2-94DD-81C4DEB7F68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81000" y="1600200"/>
            <a:ext cx="5562600" cy="472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306748BF-D77E-4AD0-AB49-22A07DCF6A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72200" y="1600200"/>
            <a:ext cx="563880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0909B8-382D-4C7C-B460-B2A1AD69C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5F3B7D-80F0-40EE-9A01-850624103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EAF4A1-7F0B-4D0B-9ABA-EAEC0BA383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45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&amp; Tex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hart Placeholder 3">
            <a:extLst>
              <a:ext uri="{FF2B5EF4-FFF2-40B4-BE49-F238E27FC236}">
                <a16:creationId xmlns:a16="http://schemas.microsoft.com/office/drawing/2014/main" id="{C958AAB5-D01C-4B2D-9AF9-0352ED545D7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81000" y="1600200"/>
            <a:ext cx="5562600" cy="472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5179B35-1913-479E-B6A0-FBFE91AD752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72200" y="1600200"/>
            <a:ext cx="563880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4600AB-193D-4AE1-8D6F-E82C992F2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321EDE20-0A43-4F9A-8D65-958B78529F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0ED414D-DA66-4434-8F55-A7A382442F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DD1A607D-C93A-4E68-87B2-ADA94EEE1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547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 &amp; Tex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3">
            <a:extLst>
              <a:ext uri="{FF2B5EF4-FFF2-40B4-BE49-F238E27FC236}">
                <a16:creationId xmlns:a16="http://schemas.microsoft.com/office/drawing/2014/main" id="{56858CE1-D171-46D6-B252-F23BCAAF05C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81000" y="1600200"/>
            <a:ext cx="5562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4" name="Chart Placeholder 3">
            <a:extLst>
              <a:ext uri="{FF2B5EF4-FFF2-40B4-BE49-F238E27FC236}">
                <a16:creationId xmlns:a16="http://schemas.microsoft.com/office/drawing/2014/main" id="{18D6C655-71D3-47B1-9C20-3559255CFA6E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248400" y="1600200"/>
            <a:ext cx="5562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DF8B6D71-4FC2-4100-8853-2152138668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1000" y="4038600"/>
            <a:ext cx="5562600" cy="228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8D943BF2-E4CE-4E61-B4B5-CFF9676384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8400" y="4038600"/>
            <a:ext cx="5562600" cy="228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F6ABC6-4D7A-4F2F-823B-6F43D3E7A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1ABA037-D9A9-47FE-B95E-12DC568341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FD972749-4151-478F-B5F0-882415B227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279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 &amp; Tex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hart Placeholder 3">
            <a:extLst>
              <a:ext uri="{FF2B5EF4-FFF2-40B4-BE49-F238E27FC236}">
                <a16:creationId xmlns:a16="http://schemas.microsoft.com/office/drawing/2014/main" id="{641AF156-0726-4DC7-B959-D39968119B20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81000" y="1600200"/>
            <a:ext cx="5562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5" name="Chart Placeholder 3">
            <a:extLst>
              <a:ext uri="{FF2B5EF4-FFF2-40B4-BE49-F238E27FC236}">
                <a16:creationId xmlns:a16="http://schemas.microsoft.com/office/drawing/2014/main" id="{FCF1B9AC-03C8-4BAF-A971-CF9FCD930633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248400" y="1600200"/>
            <a:ext cx="5562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6FA9DF3A-E8A6-4B48-A1D2-6B39C7BA3E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1000" y="4038600"/>
            <a:ext cx="5562600" cy="228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EDE9EAEA-3321-4C99-944D-B274AA92DC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8400" y="4038600"/>
            <a:ext cx="5562600" cy="228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66F832-855C-478C-9A97-2957C4B06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9D0BDCBB-59C9-4F30-9D2A-319ACCAA187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1BF37AE-899A-408D-B139-79C2A4DBD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7">
            <a:extLst>
              <a:ext uri="{FF2B5EF4-FFF2-40B4-BE49-F238E27FC236}">
                <a16:creationId xmlns:a16="http://schemas.microsoft.com/office/drawing/2014/main" id="{C4123726-5651-465A-AF1C-572B1745A2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29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C837D62-BF71-45E1-8D2B-0AC45B49A24E}"/>
              </a:ext>
            </a:extLst>
          </p:cNvPr>
          <p:cNvSpPr txBox="1"/>
          <p:nvPr/>
        </p:nvSpPr>
        <p:spPr>
          <a:xfrm>
            <a:off x="333638" y="605484"/>
            <a:ext cx="184731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16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9599CD-51F1-4673-B70B-FABE6F55588B}"/>
              </a:ext>
            </a:extLst>
          </p:cNvPr>
          <p:cNvSpPr txBox="1"/>
          <p:nvPr/>
        </p:nvSpPr>
        <p:spPr>
          <a:xfrm>
            <a:off x="333638" y="605484"/>
            <a:ext cx="184731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16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80EFD03-9E24-482A-B337-0CD165A604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7F9126-687E-4066-8AFD-E5B38B93608D}"/>
              </a:ext>
            </a:extLst>
          </p:cNvPr>
          <p:cNvSpPr txBox="1"/>
          <p:nvPr/>
        </p:nvSpPr>
        <p:spPr>
          <a:xfrm>
            <a:off x="333638" y="605484"/>
            <a:ext cx="184731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16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0BD172-F270-4C49-A850-AD9F249309CB}"/>
              </a:ext>
            </a:extLst>
          </p:cNvPr>
          <p:cNvSpPr txBox="1"/>
          <p:nvPr/>
        </p:nvSpPr>
        <p:spPr>
          <a:xfrm>
            <a:off x="333638" y="605484"/>
            <a:ext cx="184731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16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E93BD0-C36F-47C2-B12B-72B039C39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D0BBD99-7B2C-46F5-9065-EB21E719F56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67535" y="1583918"/>
            <a:ext cx="11258021" cy="4842486"/>
          </a:xfrm>
        </p:spPr>
        <p:txBody>
          <a:bodyPr/>
          <a:lstStyle>
            <a:lvl1pPr>
              <a:spcBef>
                <a:spcPts val="1500"/>
              </a:spcBef>
              <a:defRPr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2000">
                <a:solidFill>
                  <a:schemeClr val="tx2"/>
                </a:solidFill>
              </a:defRPr>
            </a:lvl2pPr>
            <a:lvl3pPr>
              <a:spcBef>
                <a:spcPts val="1000"/>
              </a:spcBef>
              <a:defRPr sz="1667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333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F8D66C5-9239-41B7-B59E-D00336685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7">
            <a:extLst>
              <a:ext uri="{FF2B5EF4-FFF2-40B4-BE49-F238E27FC236}">
                <a16:creationId xmlns:a16="http://schemas.microsoft.com/office/drawing/2014/main" id="{72188C6D-21C7-4D51-9445-1DF7526268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086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hart &amp; Tex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3">
            <a:extLst>
              <a:ext uri="{FF2B5EF4-FFF2-40B4-BE49-F238E27FC236}">
                <a16:creationId xmlns:a16="http://schemas.microsoft.com/office/drawing/2014/main" id="{DA9E81FA-16F1-4C7C-A851-B8D6CA3AA11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81000" y="1600200"/>
            <a:ext cx="3657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6AE73D3-FE49-4025-8181-3FEDAF912F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1000" y="4038600"/>
            <a:ext cx="3657600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hart Placeholder 3">
            <a:extLst>
              <a:ext uri="{FF2B5EF4-FFF2-40B4-BE49-F238E27FC236}">
                <a16:creationId xmlns:a16="http://schemas.microsoft.com/office/drawing/2014/main" id="{35DF5CF4-1DE3-49D8-A0A4-A0C20899954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267200" y="1600200"/>
            <a:ext cx="3657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FDE787F1-87E8-400C-B491-A08ED5544A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67200" y="4038600"/>
            <a:ext cx="3657600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hart Placeholder 3">
            <a:extLst>
              <a:ext uri="{FF2B5EF4-FFF2-40B4-BE49-F238E27FC236}">
                <a16:creationId xmlns:a16="http://schemas.microsoft.com/office/drawing/2014/main" id="{6F447463-CAA7-428F-8E49-4F7B6F84A2BB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153400" y="1600200"/>
            <a:ext cx="3657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838F0D8C-48BE-4BA1-A4A4-A94D624B64C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53400" y="4038600"/>
            <a:ext cx="3657600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AB92E7-5178-421A-B22C-0AB575D2A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B80B6B-76CF-4D94-8AFC-4668848A9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7">
            <a:extLst>
              <a:ext uri="{FF2B5EF4-FFF2-40B4-BE49-F238E27FC236}">
                <a16:creationId xmlns:a16="http://schemas.microsoft.com/office/drawing/2014/main" id="{1371CA75-0D8A-42C4-B70F-7B0ACD43BC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5196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hart &amp; Tex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hart Placeholder 3">
            <a:extLst>
              <a:ext uri="{FF2B5EF4-FFF2-40B4-BE49-F238E27FC236}">
                <a16:creationId xmlns:a16="http://schemas.microsoft.com/office/drawing/2014/main" id="{2062AF27-726B-472D-9600-224CBE8589B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81000" y="1600200"/>
            <a:ext cx="3657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7BECFFB8-08EB-47F6-B862-8A2257286A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1000" y="4038600"/>
            <a:ext cx="3657600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Chart Placeholder 3">
            <a:extLst>
              <a:ext uri="{FF2B5EF4-FFF2-40B4-BE49-F238E27FC236}">
                <a16:creationId xmlns:a16="http://schemas.microsoft.com/office/drawing/2014/main" id="{2D13778A-2A0A-4EC7-A501-8D10A08035A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4267200" y="1600200"/>
            <a:ext cx="3657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F15E32A7-2362-4A9E-8692-683700D4AC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67200" y="4038600"/>
            <a:ext cx="3657600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Chart Placeholder 3">
            <a:extLst>
              <a:ext uri="{FF2B5EF4-FFF2-40B4-BE49-F238E27FC236}">
                <a16:creationId xmlns:a16="http://schemas.microsoft.com/office/drawing/2014/main" id="{823D7D71-DF9C-4AA8-9F69-2E3C3DE4E7F0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153400" y="1600200"/>
            <a:ext cx="3657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70CCF4C5-4051-4EDF-82ED-D4E748BEBED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53400" y="4038600"/>
            <a:ext cx="3657600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6DAE44-0998-4F32-97A0-753D50766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883CE133-D5E1-4641-90F9-6A73836E36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9F269C6-B360-41D0-AF9B-86BF05448E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7">
            <a:extLst>
              <a:ext uri="{FF2B5EF4-FFF2-40B4-BE49-F238E27FC236}">
                <a16:creationId xmlns:a16="http://schemas.microsoft.com/office/drawing/2014/main" id="{CABE4F45-B975-489A-946A-C583EBF60B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09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har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3">
            <a:extLst>
              <a:ext uri="{FF2B5EF4-FFF2-40B4-BE49-F238E27FC236}">
                <a16:creationId xmlns:a16="http://schemas.microsoft.com/office/drawing/2014/main" id="{03D3BA74-60EA-4C29-AF56-B7259BCD771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81000" y="1600200"/>
            <a:ext cx="5562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4" name="Chart Placeholder 3">
            <a:extLst>
              <a:ext uri="{FF2B5EF4-FFF2-40B4-BE49-F238E27FC236}">
                <a16:creationId xmlns:a16="http://schemas.microsoft.com/office/drawing/2014/main" id="{0808DA0A-FCA0-4A62-B56F-C480EC3E45EE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248400" y="1600200"/>
            <a:ext cx="5562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5" name="Chart Placeholder 3">
            <a:extLst>
              <a:ext uri="{FF2B5EF4-FFF2-40B4-BE49-F238E27FC236}">
                <a16:creationId xmlns:a16="http://schemas.microsoft.com/office/drawing/2014/main" id="{065ECE00-E49F-4FFD-B3BC-11097ADE947A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81000" y="4126832"/>
            <a:ext cx="5562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6" name="Chart Placeholder 3">
            <a:extLst>
              <a:ext uri="{FF2B5EF4-FFF2-40B4-BE49-F238E27FC236}">
                <a16:creationId xmlns:a16="http://schemas.microsoft.com/office/drawing/2014/main" id="{15458037-4A27-4617-A080-FC1BEF09700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248400" y="4126832"/>
            <a:ext cx="5562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993A08-37F5-4EC6-97F5-AEE811C63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DC789B3-2B35-4495-AE78-2F62A4026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EBAD284F-D615-43D5-ABDE-40B70AA4C4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282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har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hart Placeholder 3">
            <a:extLst>
              <a:ext uri="{FF2B5EF4-FFF2-40B4-BE49-F238E27FC236}">
                <a16:creationId xmlns:a16="http://schemas.microsoft.com/office/drawing/2014/main" id="{A9E564CA-61D6-4133-91BA-4015264737A5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81000" y="1600200"/>
            <a:ext cx="5562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5" name="Chart Placeholder 3">
            <a:extLst>
              <a:ext uri="{FF2B5EF4-FFF2-40B4-BE49-F238E27FC236}">
                <a16:creationId xmlns:a16="http://schemas.microsoft.com/office/drawing/2014/main" id="{36E8EDEF-E8D8-428D-B186-411007092E08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248400" y="1600200"/>
            <a:ext cx="5562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6" name="Chart Placeholder 3">
            <a:extLst>
              <a:ext uri="{FF2B5EF4-FFF2-40B4-BE49-F238E27FC236}">
                <a16:creationId xmlns:a16="http://schemas.microsoft.com/office/drawing/2014/main" id="{9298ED55-3210-47A0-828F-36829D90A15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381000" y="4126832"/>
            <a:ext cx="5562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7" name="Chart Placeholder 3">
            <a:extLst>
              <a:ext uri="{FF2B5EF4-FFF2-40B4-BE49-F238E27FC236}">
                <a16:creationId xmlns:a16="http://schemas.microsoft.com/office/drawing/2014/main" id="{09A678C7-F167-4E65-BE1C-11801C3CD562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248400" y="4126832"/>
            <a:ext cx="5562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60EDF3-F37A-4A1E-951B-C17C3CFA3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FC6F7EA4-81EC-4790-B12F-45359BF2C5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5042FF4-170A-4AB8-9559-267F3CF503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7">
            <a:extLst>
              <a:ext uri="{FF2B5EF4-FFF2-40B4-BE49-F238E27FC236}">
                <a16:creationId xmlns:a16="http://schemas.microsoft.com/office/drawing/2014/main" id="{B8DF5ABB-41AB-467E-A6EE-7B7A7BB1FF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222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able Placeholder 13">
            <a:extLst>
              <a:ext uri="{FF2B5EF4-FFF2-40B4-BE49-F238E27FC236}">
                <a16:creationId xmlns:a16="http://schemas.microsoft.com/office/drawing/2014/main" id="{83B9B5D8-E8BB-4425-A3C2-DD3A585B0524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373062" y="1604296"/>
            <a:ext cx="11445875" cy="4719012"/>
          </a:xfrm>
        </p:spPr>
        <p:txBody>
          <a:bodyPr/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D5CE7F-3C0C-4FDF-93F9-6348B24DB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74E4A-7254-400A-9DF4-848D2EF885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2CF42F7A-5C7B-424D-AB3C-2D4C61B085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629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able Placeholder 13">
            <a:extLst>
              <a:ext uri="{FF2B5EF4-FFF2-40B4-BE49-F238E27FC236}">
                <a16:creationId xmlns:a16="http://schemas.microsoft.com/office/drawing/2014/main" id="{EE916ACB-2923-42C4-9CE6-B3A9EFB45916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73062" y="1604296"/>
            <a:ext cx="11445875" cy="4719012"/>
          </a:xfrm>
        </p:spPr>
        <p:txBody>
          <a:bodyPr/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8DF99A-80DE-4D33-A6CC-FE2526443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755822AA-70D4-4E42-A513-A6503193E9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D16BEF3-3807-4B42-B484-F668C2D982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1A8A572C-B160-486C-91D5-3A0EA7A17A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770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able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able Placeholder 13">
            <a:extLst>
              <a:ext uri="{FF2B5EF4-FFF2-40B4-BE49-F238E27FC236}">
                <a16:creationId xmlns:a16="http://schemas.microsoft.com/office/drawing/2014/main" id="{3B5C8C70-9F6F-4142-8675-2A924E954B9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73062" y="1565329"/>
            <a:ext cx="5562601" cy="4803720"/>
          </a:xfrm>
        </p:spPr>
        <p:txBody>
          <a:bodyPr/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6" name="Table Placeholder 13">
            <a:extLst>
              <a:ext uri="{FF2B5EF4-FFF2-40B4-BE49-F238E27FC236}">
                <a16:creationId xmlns:a16="http://schemas.microsoft.com/office/drawing/2014/main" id="{16C55EFE-BD77-49A2-801B-DA0B4A980CC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6250068" y="1565329"/>
            <a:ext cx="5562601" cy="4803720"/>
          </a:xfrm>
        </p:spPr>
        <p:txBody>
          <a:bodyPr/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057E65-D4E5-40A9-9B9C-3F1AFBBDA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A872B3-8FB3-4C7A-B07A-0077EB1E21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393C3D-1211-4610-86C6-301A43474A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400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able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able Placeholder 13">
            <a:extLst>
              <a:ext uri="{FF2B5EF4-FFF2-40B4-BE49-F238E27FC236}">
                <a16:creationId xmlns:a16="http://schemas.microsoft.com/office/drawing/2014/main" id="{37F13832-E98E-4ECF-93F8-6972B2232F63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73062" y="1565329"/>
            <a:ext cx="5562601" cy="4803720"/>
          </a:xfrm>
        </p:spPr>
        <p:txBody>
          <a:bodyPr/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7" name="Table Placeholder 13">
            <a:extLst>
              <a:ext uri="{FF2B5EF4-FFF2-40B4-BE49-F238E27FC236}">
                <a16:creationId xmlns:a16="http://schemas.microsoft.com/office/drawing/2014/main" id="{6A3819D7-97A0-475A-9434-FB009DC42C3A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6250068" y="1565329"/>
            <a:ext cx="5562601" cy="4803720"/>
          </a:xfrm>
        </p:spPr>
        <p:txBody>
          <a:bodyPr/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C482C1-D952-4140-BC8E-D84991D72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D0DEF204-3658-4CCA-9481-9CD5640AAF8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048308A-6E1D-4DDA-A17C-5484B7AA9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01448156-280C-4452-8F45-E960667D1F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981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&amp; Tex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306748BF-D77E-4AD0-AB49-22A07DCF6A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72200" y="1565329"/>
            <a:ext cx="5638800" cy="4803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able Placeholder 13">
            <a:extLst>
              <a:ext uri="{FF2B5EF4-FFF2-40B4-BE49-F238E27FC236}">
                <a16:creationId xmlns:a16="http://schemas.microsoft.com/office/drawing/2014/main" id="{783F0E57-9FA6-4D14-A397-0ABB6DB3A037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73062" y="1565329"/>
            <a:ext cx="5562601" cy="4803720"/>
          </a:xfrm>
        </p:spPr>
        <p:txBody>
          <a:bodyPr/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C09CB0-8D68-422F-ACC9-8EB5EFF49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13CEA5-B713-4E50-8371-EAAAE5DD2F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624A4A-1C19-4B8F-B89B-8392FACEF5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134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&amp; Tex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5243E65-B3FD-48ED-8DC3-B8D0E1320B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1565329"/>
            <a:ext cx="5638800" cy="4803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7" name="Table Placeholder 13">
            <a:extLst>
              <a:ext uri="{FF2B5EF4-FFF2-40B4-BE49-F238E27FC236}">
                <a16:creationId xmlns:a16="http://schemas.microsoft.com/office/drawing/2014/main" id="{0EBAADDD-53A9-412D-A20F-F029D95AE794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373062" y="1565329"/>
            <a:ext cx="5562601" cy="4803720"/>
          </a:xfrm>
        </p:spPr>
        <p:txBody>
          <a:bodyPr/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ABC2DA-D70D-4858-89F1-204AEF41C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0E1E08B9-D67D-40F2-9DB2-1D160CE2F4A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E10EAA3-601A-4AE6-823A-4CD5E2780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36ED3265-A4F6-4972-A38C-DA857AA49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7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20490-2288-4E66-8F43-D7022AA157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99355" y="3106496"/>
            <a:ext cx="6151507" cy="896147"/>
          </a:xfrm>
          <a:prstGeom prst="rect">
            <a:avLst/>
          </a:prstGeom>
        </p:spPr>
        <p:txBody>
          <a:bodyPr rIns="0" anchor="b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Title here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1076381-E5A3-4F67-94C9-BF860901233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768424" y="536340"/>
            <a:ext cx="2938841" cy="1276962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D710D81-C346-4D96-B566-8AB35C14EA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99176" y="4102711"/>
            <a:ext cx="6151835" cy="755828"/>
          </a:xfrm>
        </p:spPr>
        <p:txBody>
          <a:bodyPr lIns="0" rIns="0" anchor="t" anchorCtr="0">
            <a:normAutofit/>
          </a:bodyPr>
          <a:lstStyle>
            <a:lvl1pPr marL="0" indent="0" algn="l">
              <a:buNone/>
              <a:defRPr lang="en-US" sz="2000" dirty="0" smtClean="0">
                <a:latin typeface="+mj-lt"/>
                <a:ea typeface="+mj-ea"/>
                <a:cs typeface="+mj-cs"/>
              </a:defRPr>
            </a:lvl1pPr>
          </a:lstStyle>
          <a:p>
            <a:pPr marL="0" lvl="0"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18" name="Graphic 2">
            <a:extLst>
              <a:ext uri="{FF2B5EF4-FFF2-40B4-BE49-F238E27FC236}">
                <a16:creationId xmlns:a16="http://schemas.microsoft.com/office/drawing/2014/main" id="{F869F947-8F66-4B62-8D9C-C1558560414E}"/>
              </a:ext>
            </a:extLst>
          </p:cNvPr>
          <p:cNvSpPr/>
          <p:nvPr/>
        </p:nvSpPr>
        <p:spPr>
          <a:xfrm>
            <a:off x="250224" y="1639466"/>
            <a:ext cx="3580581" cy="4989442"/>
          </a:xfrm>
          <a:custGeom>
            <a:avLst/>
            <a:gdLst>
              <a:gd name="connsiteX0" fmla="*/ 1273493 w 2166937"/>
              <a:gd name="connsiteY0" fmla="*/ 799475 h 3019568"/>
              <a:gd name="connsiteX1" fmla="*/ 326708 w 2166937"/>
              <a:gd name="connsiteY1" fmla="*/ 44142 h 3019568"/>
              <a:gd name="connsiteX2" fmla="*/ 0 w 2166937"/>
              <a:gd name="connsiteY2" fmla="*/ 202257 h 3019568"/>
              <a:gd name="connsiteX3" fmla="*/ 0 w 2166937"/>
              <a:gd name="connsiteY3" fmla="*/ 495627 h 3019568"/>
              <a:gd name="connsiteX4" fmla="*/ 0 w 2166937"/>
              <a:gd name="connsiteY4" fmla="*/ 1208097 h 3019568"/>
              <a:gd name="connsiteX5" fmla="*/ 380048 w 2166937"/>
              <a:gd name="connsiteY5" fmla="*/ 1510992 h 3019568"/>
              <a:gd name="connsiteX6" fmla="*/ 5715 w 2166937"/>
              <a:gd name="connsiteY6" fmla="*/ 1811030 h 3019568"/>
              <a:gd name="connsiteX7" fmla="*/ 5715 w 2166937"/>
              <a:gd name="connsiteY7" fmla="*/ 2523500 h 3019568"/>
              <a:gd name="connsiteX8" fmla="*/ 5715 w 2166937"/>
              <a:gd name="connsiteY8" fmla="*/ 2817822 h 3019568"/>
              <a:gd name="connsiteX9" fmla="*/ 332423 w 2166937"/>
              <a:gd name="connsiteY9" fmla="*/ 2974985 h 3019568"/>
              <a:gd name="connsiteX10" fmla="*/ 1273493 w 2166937"/>
              <a:gd name="connsiteY10" fmla="*/ 2224415 h 3019568"/>
              <a:gd name="connsiteX11" fmla="*/ 2166938 w 2166937"/>
              <a:gd name="connsiteY11" fmla="*/ 1511945 h 3019568"/>
              <a:gd name="connsiteX12" fmla="*/ 1273493 w 2166937"/>
              <a:gd name="connsiteY12" fmla="*/ 799475 h 301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66937" h="3019568">
                <a:moveTo>
                  <a:pt x="1273493" y="799475"/>
                </a:moveTo>
                <a:lnTo>
                  <a:pt x="326708" y="44142"/>
                </a:lnTo>
                <a:cubicBezTo>
                  <a:pt x="195263" y="-60633"/>
                  <a:pt x="0" y="32712"/>
                  <a:pt x="0" y="202257"/>
                </a:cubicBezTo>
                <a:lnTo>
                  <a:pt x="0" y="495627"/>
                </a:lnTo>
                <a:lnTo>
                  <a:pt x="0" y="1208097"/>
                </a:lnTo>
                <a:lnTo>
                  <a:pt x="380048" y="1510992"/>
                </a:lnTo>
                <a:lnTo>
                  <a:pt x="5715" y="1811030"/>
                </a:lnTo>
                <a:lnTo>
                  <a:pt x="5715" y="2523500"/>
                </a:lnTo>
                <a:lnTo>
                  <a:pt x="5715" y="2817822"/>
                </a:lnTo>
                <a:cubicBezTo>
                  <a:pt x="5715" y="2986415"/>
                  <a:pt x="200978" y="3080712"/>
                  <a:pt x="332423" y="2974985"/>
                </a:cubicBezTo>
                <a:lnTo>
                  <a:pt x="1273493" y="2224415"/>
                </a:lnTo>
                <a:lnTo>
                  <a:pt x="2166938" y="1511945"/>
                </a:lnTo>
                <a:lnTo>
                  <a:pt x="1273493" y="799475"/>
                </a:lnTo>
                <a:close/>
              </a:path>
            </a:pathLst>
          </a:custGeom>
          <a:noFill/>
          <a:ln w="12700" cap="flat">
            <a:solidFill>
              <a:schemeClr val="tx2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Graphic 2">
            <a:extLst>
              <a:ext uri="{FF2B5EF4-FFF2-40B4-BE49-F238E27FC236}">
                <a16:creationId xmlns:a16="http://schemas.microsoft.com/office/drawing/2014/main" id="{F2EE5FF2-B849-4B56-97DA-4D3CFD4897E4}"/>
              </a:ext>
            </a:extLst>
          </p:cNvPr>
          <p:cNvSpPr/>
          <p:nvPr/>
        </p:nvSpPr>
        <p:spPr>
          <a:xfrm>
            <a:off x="1729917" y="229092"/>
            <a:ext cx="3010644" cy="4195250"/>
          </a:xfrm>
          <a:custGeom>
            <a:avLst/>
            <a:gdLst>
              <a:gd name="connsiteX0" fmla="*/ 1273493 w 2166937"/>
              <a:gd name="connsiteY0" fmla="*/ 799475 h 3019568"/>
              <a:gd name="connsiteX1" fmla="*/ 326708 w 2166937"/>
              <a:gd name="connsiteY1" fmla="*/ 44142 h 3019568"/>
              <a:gd name="connsiteX2" fmla="*/ 0 w 2166937"/>
              <a:gd name="connsiteY2" fmla="*/ 202257 h 3019568"/>
              <a:gd name="connsiteX3" fmla="*/ 0 w 2166937"/>
              <a:gd name="connsiteY3" fmla="*/ 495627 h 3019568"/>
              <a:gd name="connsiteX4" fmla="*/ 0 w 2166937"/>
              <a:gd name="connsiteY4" fmla="*/ 1208097 h 3019568"/>
              <a:gd name="connsiteX5" fmla="*/ 380048 w 2166937"/>
              <a:gd name="connsiteY5" fmla="*/ 1510992 h 3019568"/>
              <a:gd name="connsiteX6" fmla="*/ 5715 w 2166937"/>
              <a:gd name="connsiteY6" fmla="*/ 1811030 h 3019568"/>
              <a:gd name="connsiteX7" fmla="*/ 5715 w 2166937"/>
              <a:gd name="connsiteY7" fmla="*/ 2523500 h 3019568"/>
              <a:gd name="connsiteX8" fmla="*/ 5715 w 2166937"/>
              <a:gd name="connsiteY8" fmla="*/ 2817822 h 3019568"/>
              <a:gd name="connsiteX9" fmla="*/ 332423 w 2166937"/>
              <a:gd name="connsiteY9" fmla="*/ 2974985 h 3019568"/>
              <a:gd name="connsiteX10" fmla="*/ 1273493 w 2166937"/>
              <a:gd name="connsiteY10" fmla="*/ 2224415 h 3019568"/>
              <a:gd name="connsiteX11" fmla="*/ 2166938 w 2166937"/>
              <a:gd name="connsiteY11" fmla="*/ 1511945 h 3019568"/>
              <a:gd name="connsiteX12" fmla="*/ 1273493 w 2166937"/>
              <a:gd name="connsiteY12" fmla="*/ 799475 h 301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66937" h="3019568">
                <a:moveTo>
                  <a:pt x="1273493" y="799475"/>
                </a:moveTo>
                <a:lnTo>
                  <a:pt x="326708" y="44142"/>
                </a:lnTo>
                <a:cubicBezTo>
                  <a:pt x="195263" y="-60633"/>
                  <a:pt x="0" y="32712"/>
                  <a:pt x="0" y="202257"/>
                </a:cubicBezTo>
                <a:lnTo>
                  <a:pt x="0" y="495627"/>
                </a:lnTo>
                <a:lnTo>
                  <a:pt x="0" y="1208097"/>
                </a:lnTo>
                <a:lnTo>
                  <a:pt x="380048" y="1510992"/>
                </a:lnTo>
                <a:lnTo>
                  <a:pt x="5715" y="1811030"/>
                </a:lnTo>
                <a:lnTo>
                  <a:pt x="5715" y="2523500"/>
                </a:lnTo>
                <a:lnTo>
                  <a:pt x="5715" y="2817822"/>
                </a:lnTo>
                <a:cubicBezTo>
                  <a:pt x="5715" y="2986415"/>
                  <a:pt x="200978" y="3080712"/>
                  <a:pt x="332423" y="2974985"/>
                </a:cubicBezTo>
                <a:lnTo>
                  <a:pt x="1273493" y="2224415"/>
                </a:lnTo>
                <a:lnTo>
                  <a:pt x="2166938" y="1511945"/>
                </a:lnTo>
                <a:lnTo>
                  <a:pt x="1273493" y="799475"/>
                </a:lnTo>
                <a:close/>
              </a:path>
            </a:pathLst>
          </a:custGeom>
          <a:noFill/>
          <a:ln w="12700" cap="flat">
            <a:solidFill>
              <a:schemeClr val="accent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Graphic 2">
            <a:extLst>
              <a:ext uri="{FF2B5EF4-FFF2-40B4-BE49-F238E27FC236}">
                <a16:creationId xmlns:a16="http://schemas.microsoft.com/office/drawing/2014/main" id="{04334222-F301-4B83-A7E8-55BB4D987B57}"/>
              </a:ext>
            </a:extLst>
          </p:cNvPr>
          <p:cNvSpPr/>
          <p:nvPr/>
        </p:nvSpPr>
        <p:spPr>
          <a:xfrm>
            <a:off x="2848152" y="4134187"/>
            <a:ext cx="1687297" cy="2351202"/>
          </a:xfrm>
          <a:custGeom>
            <a:avLst/>
            <a:gdLst>
              <a:gd name="connsiteX0" fmla="*/ 1273493 w 2166937"/>
              <a:gd name="connsiteY0" fmla="*/ 799475 h 3019568"/>
              <a:gd name="connsiteX1" fmla="*/ 326708 w 2166937"/>
              <a:gd name="connsiteY1" fmla="*/ 44142 h 3019568"/>
              <a:gd name="connsiteX2" fmla="*/ 0 w 2166937"/>
              <a:gd name="connsiteY2" fmla="*/ 202257 h 3019568"/>
              <a:gd name="connsiteX3" fmla="*/ 0 w 2166937"/>
              <a:gd name="connsiteY3" fmla="*/ 495627 h 3019568"/>
              <a:gd name="connsiteX4" fmla="*/ 0 w 2166937"/>
              <a:gd name="connsiteY4" fmla="*/ 1208097 h 3019568"/>
              <a:gd name="connsiteX5" fmla="*/ 380048 w 2166937"/>
              <a:gd name="connsiteY5" fmla="*/ 1510992 h 3019568"/>
              <a:gd name="connsiteX6" fmla="*/ 5715 w 2166937"/>
              <a:gd name="connsiteY6" fmla="*/ 1811030 h 3019568"/>
              <a:gd name="connsiteX7" fmla="*/ 5715 w 2166937"/>
              <a:gd name="connsiteY7" fmla="*/ 2523500 h 3019568"/>
              <a:gd name="connsiteX8" fmla="*/ 5715 w 2166937"/>
              <a:gd name="connsiteY8" fmla="*/ 2817822 h 3019568"/>
              <a:gd name="connsiteX9" fmla="*/ 332423 w 2166937"/>
              <a:gd name="connsiteY9" fmla="*/ 2974985 h 3019568"/>
              <a:gd name="connsiteX10" fmla="*/ 1273493 w 2166937"/>
              <a:gd name="connsiteY10" fmla="*/ 2224415 h 3019568"/>
              <a:gd name="connsiteX11" fmla="*/ 2166938 w 2166937"/>
              <a:gd name="connsiteY11" fmla="*/ 1511945 h 3019568"/>
              <a:gd name="connsiteX12" fmla="*/ 1273493 w 2166937"/>
              <a:gd name="connsiteY12" fmla="*/ 799475 h 301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66937" h="3019568">
                <a:moveTo>
                  <a:pt x="1273493" y="799475"/>
                </a:moveTo>
                <a:lnTo>
                  <a:pt x="326708" y="44142"/>
                </a:lnTo>
                <a:cubicBezTo>
                  <a:pt x="195263" y="-60633"/>
                  <a:pt x="0" y="32712"/>
                  <a:pt x="0" y="202257"/>
                </a:cubicBezTo>
                <a:lnTo>
                  <a:pt x="0" y="495627"/>
                </a:lnTo>
                <a:lnTo>
                  <a:pt x="0" y="1208097"/>
                </a:lnTo>
                <a:lnTo>
                  <a:pt x="380048" y="1510992"/>
                </a:lnTo>
                <a:lnTo>
                  <a:pt x="5715" y="1811030"/>
                </a:lnTo>
                <a:lnTo>
                  <a:pt x="5715" y="2523500"/>
                </a:lnTo>
                <a:lnTo>
                  <a:pt x="5715" y="2817822"/>
                </a:lnTo>
                <a:cubicBezTo>
                  <a:pt x="5715" y="2986415"/>
                  <a:pt x="200978" y="3080712"/>
                  <a:pt x="332423" y="2974985"/>
                </a:cubicBezTo>
                <a:lnTo>
                  <a:pt x="1273493" y="2224415"/>
                </a:lnTo>
                <a:lnTo>
                  <a:pt x="2166938" y="1511945"/>
                </a:lnTo>
                <a:lnTo>
                  <a:pt x="1273493" y="799475"/>
                </a:lnTo>
                <a:close/>
              </a:path>
            </a:pathLst>
          </a:custGeom>
          <a:noFill/>
          <a:ln w="12700" cap="flat">
            <a:solidFill>
              <a:schemeClr val="accent5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243CCD8A-CB47-41B6-9634-834E08006A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13737" y="3471718"/>
            <a:ext cx="1221773" cy="916329"/>
          </a:xfrm>
          <a:prstGeom prst="rect">
            <a:avLst/>
          </a:prstGeom>
          <a:effectLst/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B732AE-6DED-4428-B89F-91C8DE0BE0D0}"/>
              </a:ext>
            </a:extLst>
          </p:cNvPr>
          <p:cNvCxnSpPr>
            <a:cxnSpLocks/>
          </p:cNvCxnSpPr>
          <p:nvPr/>
        </p:nvCxnSpPr>
        <p:spPr>
          <a:xfrm>
            <a:off x="5613066" y="3444356"/>
            <a:ext cx="0" cy="961535"/>
          </a:xfrm>
          <a:prstGeom prst="line">
            <a:avLst/>
          </a:prstGeom>
          <a:ln w="12700" cap="rnd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93857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able &amp; Tex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DF8B6D71-4FC2-4100-8853-2152138668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1000" y="4038600"/>
            <a:ext cx="5562600" cy="228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8D943BF2-E4CE-4E61-B4B5-CFF9676384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8400" y="4038600"/>
            <a:ext cx="5562600" cy="228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able Placeholder 13">
            <a:extLst>
              <a:ext uri="{FF2B5EF4-FFF2-40B4-BE49-F238E27FC236}">
                <a16:creationId xmlns:a16="http://schemas.microsoft.com/office/drawing/2014/main" id="{B844421A-4B35-46BA-876D-4772D2BDBB13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363888" y="1565329"/>
            <a:ext cx="5562601" cy="2320871"/>
          </a:xfrm>
        </p:spPr>
        <p:txBody>
          <a:bodyPr/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8" name="Table Placeholder 13">
            <a:extLst>
              <a:ext uri="{FF2B5EF4-FFF2-40B4-BE49-F238E27FC236}">
                <a16:creationId xmlns:a16="http://schemas.microsoft.com/office/drawing/2014/main" id="{FBB3584C-DAE3-4C1D-B38C-AF0BFBC0A9F6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6265511" y="1565329"/>
            <a:ext cx="5562601" cy="2320871"/>
          </a:xfrm>
        </p:spPr>
        <p:txBody>
          <a:bodyPr/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D97086-4CEB-4504-A139-DE9FFD572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D9F2C48-3963-4799-AD0A-09F0D6547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1A7BFEB6-CF57-41A1-B0C5-00C5B4BF2A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7609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able &amp; Tex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69D1F01A-E7AA-47D3-B994-B742A56C68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1000" y="4038600"/>
            <a:ext cx="5562600" cy="228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1FA34D0-CCEA-48A5-9DC9-358E505B4D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8400" y="4038600"/>
            <a:ext cx="5562600" cy="228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" name="Table Placeholder 13">
            <a:extLst>
              <a:ext uri="{FF2B5EF4-FFF2-40B4-BE49-F238E27FC236}">
                <a16:creationId xmlns:a16="http://schemas.microsoft.com/office/drawing/2014/main" id="{7C7AD8B9-2244-4703-A183-BC91D841C426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363888" y="1565329"/>
            <a:ext cx="5562601" cy="2320871"/>
          </a:xfrm>
        </p:spPr>
        <p:txBody>
          <a:bodyPr/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1" name="Table Placeholder 13">
            <a:extLst>
              <a:ext uri="{FF2B5EF4-FFF2-40B4-BE49-F238E27FC236}">
                <a16:creationId xmlns:a16="http://schemas.microsoft.com/office/drawing/2014/main" id="{D02676E0-547D-49AE-812B-CB975E7BD483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6265511" y="1565329"/>
            <a:ext cx="5562601" cy="2320871"/>
          </a:xfrm>
        </p:spPr>
        <p:txBody>
          <a:bodyPr/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A91B1A-64B6-4BC1-8631-78EF78015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AB507C4-DDBB-4655-98C3-7C7C170A35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FC3649B-4878-4D2B-BA1F-CE665ABEEF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7">
            <a:extLst>
              <a:ext uri="{FF2B5EF4-FFF2-40B4-BE49-F238E27FC236}">
                <a16:creationId xmlns:a16="http://schemas.microsoft.com/office/drawing/2014/main" id="{1505853A-5952-43D1-ADB9-8735144FE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743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able &amp; Tex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6AE73D3-FE49-4025-8181-3FEDAF912F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1000" y="4038600"/>
            <a:ext cx="3657600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FDE787F1-87E8-400C-B491-A08ED5544A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67200" y="4038600"/>
            <a:ext cx="3657600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838F0D8C-48BE-4BA1-A4A4-A94D624B64C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53400" y="4038600"/>
            <a:ext cx="3657600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able Placeholder 13">
            <a:extLst>
              <a:ext uri="{FF2B5EF4-FFF2-40B4-BE49-F238E27FC236}">
                <a16:creationId xmlns:a16="http://schemas.microsoft.com/office/drawing/2014/main" id="{83D9A553-89A5-4318-B8A1-AFE41952A308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363889" y="1565329"/>
            <a:ext cx="3674712" cy="2320871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0" name="Table Placeholder 13">
            <a:extLst>
              <a:ext uri="{FF2B5EF4-FFF2-40B4-BE49-F238E27FC236}">
                <a16:creationId xmlns:a16="http://schemas.microsoft.com/office/drawing/2014/main" id="{F407E5EB-CFE9-4516-8207-647A69A0C315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4258645" y="1565329"/>
            <a:ext cx="3674712" cy="2320871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1" name="Table Placeholder 13">
            <a:extLst>
              <a:ext uri="{FF2B5EF4-FFF2-40B4-BE49-F238E27FC236}">
                <a16:creationId xmlns:a16="http://schemas.microsoft.com/office/drawing/2014/main" id="{ABC9DC26-80C2-4A7F-BB9C-9C0DAEA93030}"/>
              </a:ext>
            </a:extLst>
          </p:cNvPr>
          <p:cNvSpPr>
            <a:spLocks noGrp="1"/>
          </p:cNvSpPr>
          <p:nvPr>
            <p:ph type="tbl" sz="quarter" idx="18"/>
          </p:nvPr>
        </p:nvSpPr>
        <p:spPr>
          <a:xfrm>
            <a:off x="8153400" y="1565329"/>
            <a:ext cx="3674712" cy="2320871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2FD433-E1A0-4D1F-A10F-AD3A0E335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9FDBF9B-9035-452B-AD78-B709954C6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7">
            <a:extLst>
              <a:ext uri="{FF2B5EF4-FFF2-40B4-BE49-F238E27FC236}">
                <a16:creationId xmlns:a16="http://schemas.microsoft.com/office/drawing/2014/main" id="{0AB1322B-3038-4B24-8345-0E0DE394E7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880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able &amp; Tex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B957253E-72D6-443D-94B5-6D27197BFD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1000" y="4038600"/>
            <a:ext cx="3657600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966C6535-B029-4395-954F-AE4D286EE7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67200" y="4038600"/>
            <a:ext cx="3657600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342C0C03-5D7B-480A-A74C-15A799E6D2E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53400" y="4038600"/>
            <a:ext cx="3657600" cy="228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3" name="Table Placeholder 13">
            <a:extLst>
              <a:ext uri="{FF2B5EF4-FFF2-40B4-BE49-F238E27FC236}">
                <a16:creationId xmlns:a16="http://schemas.microsoft.com/office/drawing/2014/main" id="{C357D770-988F-46C1-BFA7-68B6574D1BA9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363889" y="1565329"/>
            <a:ext cx="3674712" cy="2320871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4" name="Table Placeholder 13">
            <a:extLst>
              <a:ext uri="{FF2B5EF4-FFF2-40B4-BE49-F238E27FC236}">
                <a16:creationId xmlns:a16="http://schemas.microsoft.com/office/drawing/2014/main" id="{A8FF5040-75B6-4CC5-94D0-2B608469D320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4258645" y="1565329"/>
            <a:ext cx="3674712" cy="2320871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5" name="Table Placeholder 13">
            <a:extLst>
              <a:ext uri="{FF2B5EF4-FFF2-40B4-BE49-F238E27FC236}">
                <a16:creationId xmlns:a16="http://schemas.microsoft.com/office/drawing/2014/main" id="{BCBC6B57-D782-4A7D-9767-CF237D29F65D}"/>
              </a:ext>
            </a:extLst>
          </p:cNvPr>
          <p:cNvSpPr>
            <a:spLocks noGrp="1"/>
          </p:cNvSpPr>
          <p:nvPr>
            <p:ph type="tbl" sz="quarter" idx="18"/>
          </p:nvPr>
        </p:nvSpPr>
        <p:spPr>
          <a:xfrm>
            <a:off x="8153400" y="1565329"/>
            <a:ext cx="3674712" cy="2320871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BA7045-3175-462E-803A-D8715955B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EF4FC2E7-EDEA-4A9A-8EB4-33A4080BC7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81B9BCD-4F6A-408F-91A5-E495FA42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7">
            <a:extLst>
              <a:ext uri="{FF2B5EF4-FFF2-40B4-BE49-F238E27FC236}">
                <a16:creationId xmlns:a16="http://schemas.microsoft.com/office/drawing/2014/main" id="{CC39480D-FF9E-4C31-92E1-BD8123A93A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5652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Table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able Placeholder 13">
            <a:extLst>
              <a:ext uri="{FF2B5EF4-FFF2-40B4-BE49-F238E27FC236}">
                <a16:creationId xmlns:a16="http://schemas.microsoft.com/office/drawing/2014/main" id="{11F74FD3-B772-4FBC-81C7-858D79891C3A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364633" y="1518466"/>
            <a:ext cx="5609961" cy="2297509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9" name="Table Placeholder 13">
            <a:extLst>
              <a:ext uri="{FF2B5EF4-FFF2-40B4-BE49-F238E27FC236}">
                <a16:creationId xmlns:a16="http://schemas.microsoft.com/office/drawing/2014/main" id="{3FEA743D-9EA5-4409-B000-4928A1D584A0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6217407" y="1518466"/>
            <a:ext cx="5609961" cy="2297509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0" name="Table Placeholder 13">
            <a:extLst>
              <a:ext uri="{FF2B5EF4-FFF2-40B4-BE49-F238E27FC236}">
                <a16:creationId xmlns:a16="http://schemas.microsoft.com/office/drawing/2014/main" id="{A834BA27-B30C-4E1C-90F3-9D002CBF4A5E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64633" y="4060188"/>
            <a:ext cx="5609961" cy="2297509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1" name="Table Placeholder 13">
            <a:extLst>
              <a:ext uri="{FF2B5EF4-FFF2-40B4-BE49-F238E27FC236}">
                <a16:creationId xmlns:a16="http://schemas.microsoft.com/office/drawing/2014/main" id="{0C9D2F63-BA0E-434D-A3AB-76B8077CEFA1}"/>
              </a:ext>
            </a:extLst>
          </p:cNvPr>
          <p:cNvSpPr>
            <a:spLocks noGrp="1"/>
          </p:cNvSpPr>
          <p:nvPr>
            <p:ph type="tbl" sz="quarter" idx="18"/>
          </p:nvPr>
        </p:nvSpPr>
        <p:spPr>
          <a:xfrm>
            <a:off x="6217407" y="4060188"/>
            <a:ext cx="5609961" cy="2297509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AF9141-3D47-4A4E-A2D1-FC48CFAFD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629FAA9-A931-405E-AD2F-9B30E60B48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73206964-4250-47C4-93E5-786FE1428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118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Table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able Placeholder 13">
            <a:extLst>
              <a:ext uri="{FF2B5EF4-FFF2-40B4-BE49-F238E27FC236}">
                <a16:creationId xmlns:a16="http://schemas.microsoft.com/office/drawing/2014/main" id="{9C33DD3A-6734-4B3E-B6D3-24702D3026AD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364633" y="1518466"/>
            <a:ext cx="5609961" cy="2297509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9" name="Table Placeholder 13">
            <a:extLst>
              <a:ext uri="{FF2B5EF4-FFF2-40B4-BE49-F238E27FC236}">
                <a16:creationId xmlns:a16="http://schemas.microsoft.com/office/drawing/2014/main" id="{33DFE768-F269-4182-8DDA-997A6DFFDDB1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6217407" y="1518466"/>
            <a:ext cx="5609961" cy="2297509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0" name="Table Placeholder 13">
            <a:extLst>
              <a:ext uri="{FF2B5EF4-FFF2-40B4-BE49-F238E27FC236}">
                <a16:creationId xmlns:a16="http://schemas.microsoft.com/office/drawing/2014/main" id="{1FA10AD1-0BFB-4E99-ABBD-371AB7563828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64633" y="4060188"/>
            <a:ext cx="5609961" cy="2297509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1" name="Table Placeholder 13">
            <a:extLst>
              <a:ext uri="{FF2B5EF4-FFF2-40B4-BE49-F238E27FC236}">
                <a16:creationId xmlns:a16="http://schemas.microsoft.com/office/drawing/2014/main" id="{9666291B-5783-4516-8B01-5998647E50E8}"/>
              </a:ext>
            </a:extLst>
          </p:cNvPr>
          <p:cNvSpPr>
            <a:spLocks noGrp="1"/>
          </p:cNvSpPr>
          <p:nvPr>
            <p:ph type="tbl" sz="quarter" idx="18"/>
          </p:nvPr>
        </p:nvSpPr>
        <p:spPr>
          <a:xfrm>
            <a:off x="6217407" y="4060188"/>
            <a:ext cx="5609961" cy="2297509"/>
          </a:xfrm>
        </p:spPr>
        <p:txBody>
          <a:bodyPr>
            <a:normAutofit/>
          </a:bodyPr>
          <a:lstStyle>
            <a:lvl1pPr marL="0" marR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232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A90B3C-6984-4F71-9FCB-D4117C94F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6140D2C3-985D-49FB-8BE6-48ABED6BDF1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C0A5664-3780-480D-B31F-F8CB8D1EFD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7">
            <a:extLst>
              <a:ext uri="{FF2B5EF4-FFF2-40B4-BE49-F238E27FC236}">
                <a16:creationId xmlns:a16="http://schemas.microsoft.com/office/drawing/2014/main" id="{B3341901-FDE9-439E-83B4-530AEA51B4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464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A58FB2F8-9BC2-4127-9BF2-84B8CD5ED5C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76624"/>
            <a:ext cx="12192000" cy="52000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0FB6E2-4515-4AEC-AC7F-BCAAC12E6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74595-138E-40D1-8CEC-97B9151C92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BDBB9A3A-05CC-4308-9B1E-3DA396E2C5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52173-EF81-461F-83E2-A47559ADB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10853B04-E9E1-41E8-9B86-5149E5F21D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94F52E3C-659F-4541-862D-455B5B35090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76624"/>
            <a:ext cx="12192000" cy="52234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3CFE33-2DDE-47BD-83BB-D35CAA196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33D4A638-7B75-4D3B-9B29-3A5836FEAC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667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&amp; Tex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CA8A3743-B69D-473F-B818-C99BC3622B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24073" y="1376624"/>
            <a:ext cx="6067928" cy="522346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C7EDD991-B7F6-40AC-A822-7E1FB180B24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1000" y="1600200"/>
            <a:ext cx="548640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869079-CC3F-40CC-B7D6-FB8AAC1B9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5D26482-68FB-46DC-9940-44DA8E2C1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17B1AA-D6BA-4222-81C5-AFF3F525EE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650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&amp; Tex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2B41DADE-B540-44A0-9087-3E8DAE72CB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1000" y="1600200"/>
            <a:ext cx="548640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24B652DB-177B-47B2-A59A-BB3A179D35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24073" y="1376624"/>
            <a:ext cx="6067928" cy="52000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FCD011-8C66-4C4C-9735-E16A11AC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864EC7C3-D521-4849-A3E0-1981C60BA7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BF41F56-A564-46AF-9425-44991E60A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F8969BE9-691D-4F0D-A2AC-042283273C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71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Transition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8D63BE9-FAB4-43CE-910A-7E323EA9E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28036" y="1943984"/>
            <a:ext cx="6701475" cy="2799037"/>
          </a:xfrm>
          <a:prstGeom prst="rect">
            <a:avLst/>
          </a:prstGeom>
        </p:spPr>
        <p:txBody>
          <a:bodyPr anchor="ctr" anchorCtr="0"/>
          <a:lstStyle>
            <a:lvl1pPr>
              <a:defRPr/>
            </a:lvl1pPr>
          </a:lstStyle>
          <a:p>
            <a:r>
              <a:rPr lang="en-US" dirty="0"/>
              <a:t>Slide Transition Title</a:t>
            </a:r>
            <a:br>
              <a:rPr lang="en-US" dirty="0"/>
            </a:br>
            <a:r>
              <a:rPr lang="en-US" dirty="0"/>
              <a:t>Option 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29839A-8356-46BF-AC24-94B14007C4B5}"/>
              </a:ext>
            </a:extLst>
          </p:cNvPr>
          <p:cNvSpPr/>
          <p:nvPr/>
        </p:nvSpPr>
        <p:spPr>
          <a:xfrm>
            <a:off x="0" y="0"/>
            <a:ext cx="1575582" cy="16010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1E1F31-C9DE-4367-B055-38061D40C832}"/>
              </a:ext>
            </a:extLst>
          </p:cNvPr>
          <p:cNvSpPr/>
          <p:nvPr/>
        </p:nvSpPr>
        <p:spPr>
          <a:xfrm>
            <a:off x="794825" y="1209822"/>
            <a:ext cx="11397175" cy="309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16">
            <a:extLst>
              <a:ext uri="{FF2B5EF4-FFF2-40B4-BE49-F238E27FC236}">
                <a16:creationId xmlns:a16="http://schemas.microsoft.com/office/drawing/2014/main" id="{4F68078C-713A-4E2E-8150-8CAA5B65B9C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3219" y="595694"/>
            <a:ext cx="3943620" cy="5495618"/>
          </a:xfrm>
          <a:custGeom>
            <a:avLst/>
            <a:gdLst>
              <a:gd name="connsiteX0" fmla="*/ 335873 w 3302616"/>
              <a:gd name="connsiteY0" fmla="*/ 1241 h 4602348"/>
              <a:gd name="connsiteX1" fmla="*/ 498624 w 3302616"/>
              <a:gd name="connsiteY1" fmla="*/ 67608 h 4602348"/>
              <a:gd name="connsiteX2" fmla="*/ 1941204 w 3302616"/>
              <a:gd name="connsiteY2" fmla="*/ 1218478 h 4602348"/>
              <a:gd name="connsiteX3" fmla="*/ 3302616 w 3302616"/>
              <a:gd name="connsiteY3" fmla="*/ 2304586 h 4602348"/>
              <a:gd name="connsiteX4" fmla="*/ 1941204 w 3302616"/>
              <a:gd name="connsiteY4" fmla="*/ 3390695 h 4602348"/>
              <a:gd name="connsiteX5" fmla="*/ 507190 w 3302616"/>
              <a:gd name="connsiteY5" fmla="*/ 4534740 h 4602348"/>
              <a:gd name="connsiteX6" fmla="*/ 8567 w 3302616"/>
              <a:gd name="connsiteY6" fmla="*/ 4294720 h 4602348"/>
              <a:gd name="connsiteX7" fmla="*/ 8567 w 3302616"/>
              <a:gd name="connsiteY7" fmla="*/ 3846192 h 4602348"/>
              <a:gd name="connsiteX8" fmla="*/ 8567 w 3302616"/>
              <a:gd name="connsiteY8" fmla="*/ 3845176 h 4602348"/>
              <a:gd name="connsiteX9" fmla="*/ 8567 w 3302616"/>
              <a:gd name="connsiteY9" fmla="*/ 2759212 h 4602348"/>
              <a:gd name="connsiteX10" fmla="*/ 579646 w 3302616"/>
              <a:gd name="connsiteY10" fmla="*/ 2303568 h 4602348"/>
              <a:gd name="connsiteX11" fmla="*/ 0 w 3302616"/>
              <a:gd name="connsiteY11" fmla="*/ 1841101 h 4602348"/>
              <a:gd name="connsiteX12" fmla="*/ 0 w 3302616"/>
              <a:gd name="connsiteY12" fmla="*/ 756010 h 4602348"/>
              <a:gd name="connsiteX13" fmla="*/ 0 w 3302616"/>
              <a:gd name="connsiteY13" fmla="*/ 754992 h 4602348"/>
              <a:gd name="connsiteX14" fmla="*/ 0 w 3302616"/>
              <a:gd name="connsiteY14" fmla="*/ 307628 h 4602348"/>
              <a:gd name="connsiteX15" fmla="*/ 335873 w 3302616"/>
              <a:gd name="connsiteY15" fmla="*/ 1241 h 4602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02616" h="4602348">
                <a:moveTo>
                  <a:pt x="335873" y="1241"/>
                </a:moveTo>
                <a:cubicBezTo>
                  <a:pt x="392045" y="6360"/>
                  <a:pt x="448348" y="27496"/>
                  <a:pt x="498624" y="67608"/>
                </a:cubicBezTo>
                <a:lnTo>
                  <a:pt x="1941204" y="1218478"/>
                </a:lnTo>
                <a:lnTo>
                  <a:pt x="3302616" y="2304586"/>
                </a:lnTo>
                <a:lnTo>
                  <a:pt x="1941204" y="3390695"/>
                </a:lnTo>
                <a:lnTo>
                  <a:pt x="507190" y="4534740"/>
                </a:lnTo>
                <a:cubicBezTo>
                  <a:pt x="306086" y="4695187"/>
                  <a:pt x="8567" y="4552018"/>
                  <a:pt x="8567" y="4294720"/>
                </a:cubicBezTo>
                <a:lnTo>
                  <a:pt x="8567" y="3846192"/>
                </a:lnTo>
                <a:lnTo>
                  <a:pt x="8567" y="3845176"/>
                </a:lnTo>
                <a:lnTo>
                  <a:pt x="8567" y="2759212"/>
                </a:lnTo>
                <a:lnTo>
                  <a:pt x="579646" y="2303568"/>
                </a:lnTo>
                <a:lnTo>
                  <a:pt x="0" y="1841101"/>
                </a:lnTo>
                <a:lnTo>
                  <a:pt x="0" y="756010"/>
                </a:lnTo>
                <a:lnTo>
                  <a:pt x="0" y="754992"/>
                </a:lnTo>
                <a:lnTo>
                  <a:pt x="0" y="307628"/>
                </a:lnTo>
                <a:cubicBezTo>
                  <a:pt x="0" y="114655"/>
                  <a:pt x="167355" y="-14121"/>
                  <a:pt x="335873" y="1241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tx2"/>
            </a:solidFill>
          </a:ln>
        </p:spPr>
        <p:txBody>
          <a:bodyPr wrap="square" tIns="1554480">
            <a:noAutofit/>
          </a:bodyPr>
          <a:lstStyle>
            <a:lvl1pPr marL="0" indent="0">
              <a:buNone/>
              <a:defRPr sz="1333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Insert Picture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0DE971C-9288-4A77-86C5-8D0202FE32C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283597" y="3095395"/>
            <a:ext cx="659243" cy="494432"/>
          </a:xfrm>
          <a:prstGeom prst="rect">
            <a:avLst/>
          </a:prstGeom>
          <a:ln>
            <a:noFill/>
          </a:ln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F69866C-9689-42FE-9985-1554263E57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CA75159D-2CB1-48DD-B7B4-62580EE8D8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053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DD3F9E77-BEF7-4767-8F63-D5D205B4CBE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71599"/>
            <a:ext cx="6067929" cy="521090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082B696C-F92D-4D3D-8F53-6CCA941EBD3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24073" y="1371599"/>
            <a:ext cx="6067928" cy="521090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3E3F7645-6CAB-419F-A596-A09E50271D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" y="5668108"/>
            <a:ext cx="6067425" cy="9144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8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3BF6F2A6-E489-4192-BAD7-BE6ED9D75E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4072" y="5668108"/>
            <a:ext cx="6067929" cy="9144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8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BE8008-C395-4533-8081-38F31A38A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16C8E2F-B404-4B38-9FD4-4AB543FFD7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3D7A10A3-026B-465A-8DE2-383F33551E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233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6A40D-7AF3-46A3-952D-98EF2362C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BA3A253B-F7E2-4094-A6D3-3E7209EE2D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67D0CB20-CC4C-49A3-884F-5AB0F89796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71599"/>
            <a:ext cx="6067929" cy="521090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814E469F-39D1-4A61-AB91-F60C253D053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24073" y="1371599"/>
            <a:ext cx="6067928" cy="521090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2292C53A-9517-4E60-A0EE-838EAC09CE3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" y="5668108"/>
            <a:ext cx="6067425" cy="9144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8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CE73F39D-3876-4839-B984-47F579E5DF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4072" y="5668108"/>
            <a:ext cx="6067929" cy="9144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8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A5AC9FB-9CC3-4E17-983A-931EF877C0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7F7E8BA0-A258-4324-8960-65BF85BD12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451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B4156-7564-4C8F-A6FE-4B6BA7749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1EC913B5-049F-4032-A216-71B26662EC7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1359877"/>
            <a:ext cx="4023360" cy="5234354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15D5767B-5C8D-4D45-9AAF-FE3DC9A1600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5679831"/>
            <a:ext cx="4023360" cy="9144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A8B6CE04-591E-4EB8-A977-6294B7043A3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163308" y="1359877"/>
            <a:ext cx="4023360" cy="5234354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4AE3089D-EE10-487F-82AD-D4293B0DDEC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3307" y="5679831"/>
            <a:ext cx="4023360" cy="9144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8F3B0D13-93DA-4CC3-B927-CBB1E9D54E3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081653" y="1359877"/>
            <a:ext cx="4023360" cy="5234354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E4B703DF-92FF-41D1-B1A3-3B3F3BB90D9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081652" y="5679831"/>
            <a:ext cx="4023360" cy="9144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004E0B8-C1E3-43C5-87B1-C690345FD1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7">
            <a:extLst>
              <a:ext uri="{FF2B5EF4-FFF2-40B4-BE49-F238E27FC236}">
                <a16:creationId xmlns:a16="http://schemas.microsoft.com/office/drawing/2014/main" id="{03C2A849-A6B9-48E1-A953-7B91EB5ACC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771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58E24-C3DF-44FE-93A2-E10C52B7B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3B4120BE-5840-4C29-AAA1-62962498EE0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C6670E4-9CFE-49D0-96AF-7047C8BBF9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1359877"/>
            <a:ext cx="4023360" cy="5234354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75010C01-145A-44D6-B8D0-8B6F8142A3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5679831"/>
            <a:ext cx="4023360" cy="9144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16812CA9-C38B-4053-9A8A-34B359CB14D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163308" y="1359877"/>
            <a:ext cx="4023360" cy="5234354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314D48F1-05C3-48EF-977A-81B7972A56A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3307" y="5679831"/>
            <a:ext cx="4023360" cy="9144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4F717BCD-F117-4C53-A6EF-B6C0A732F39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081653" y="1359877"/>
            <a:ext cx="4023360" cy="5234354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231C43D8-8FAF-4379-9268-38A1A1F86EF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081652" y="5679831"/>
            <a:ext cx="4023360" cy="9144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84FCF5A-202F-440A-B155-2EC1FB15A3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B02C96FA-A9F6-4BB8-A4D5-7098A4BD5F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3067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mage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116F0CC-4EA2-4A33-84E4-FA1621F2C4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1371599"/>
            <a:ext cx="6071616" cy="25830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5FCF036-D0A2-47CC-90B0-33D54F8768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24073" y="1371599"/>
            <a:ext cx="6071616" cy="25830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3">
            <a:extLst>
              <a:ext uri="{FF2B5EF4-FFF2-40B4-BE49-F238E27FC236}">
                <a16:creationId xmlns:a16="http://schemas.microsoft.com/office/drawing/2014/main" id="{292B821B-9E9F-47CE-A1F2-DE4E700C6F2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3999451"/>
            <a:ext cx="6071616" cy="25830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A012A4CE-3F22-46FB-8296-62F77F0E716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24073" y="3999451"/>
            <a:ext cx="6071616" cy="25830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6A28CB72-B78A-4B35-9177-E9983C151A7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" y="5972908"/>
            <a:ext cx="6071614" cy="6096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9720EE94-EE4A-43BD-B8C6-1DD90EEE42E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124072" y="5972908"/>
            <a:ext cx="6067929" cy="6096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E9444B-7D9E-4B13-8AA8-A3EA87AA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8F013142-4CA7-4295-B78B-289F3A2AA2C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" y="3353638"/>
            <a:ext cx="6071614" cy="6096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9705D70D-3527-41B9-953A-02EE27A3D0E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124072" y="3353638"/>
            <a:ext cx="6067929" cy="6096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01EA0A5F-525F-4B7B-A00A-FDEEB03D8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7">
            <a:extLst>
              <a:ext uri="{FF2B5EF4-FFF2-40B4-BE49-F238E27FC236}">
                <a16:creationId xmlns:a16="http://schemas.microsoft.com/office/drawing/2014/main" id="{94704368-4B40-4244-B835-59AD3B2DC4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8439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mage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0CF9B-2234-4653-A99F-5D2F9B5F2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B5D08A3C-C3B8-466B-B156-2B7603BE9D4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EB0B9677-99AC-4044-AB84-E9D305067E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1371599"/>
            <a:ext cx="6071616" cy="25830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03B347E-BFCA-4BD8-A7E2-954594AA914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24073" y="1371599"/>
            <a:ext cx="6071616" cy="25830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1C8BECDA-89A4-4FBF-85D8-D4BB5A0F2A7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3999451"/>
            <a:ext cx="6071616" cy="25830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DE9BD444-265F-445A-8094-9F6DF62497E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24073" y="3999451"/>
            <a:ext cx="6071616" cy="25830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9">
            <a:extLst>
              <a:ext uri="{FF2B5EF4-FFF2-40B4-BE49-F238E27FC236}">
                <a16:creationId xmlns:a16="http://schemas.microsoft.com/office/drawing/2014/main" id="{8CDA5F37-963D-4B70-8B1F-1F65D1B0FF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" y="5972908"/>
            <a:ext cx="6071614" cy="6096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237B8DBE-95B6-4DE3-B1ED-237B75CF3E7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124072" y="5972908"/>
            <a:ext cx="6067929" cy="6096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D14EA058-C212-4453-87A8-A942A278B19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" y="3353638"/>
            <a:ext cx="6071614" cy="6096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9">
            <a:extLst>
              <a:ext uri="{FF2B5EF4-FFF2-40B4-BE49-F238E27FC236}">
                <a16:creationId xmlns:a16="http://schemas.microsoft.com/office/drawing/2014/main" id="{68673089-2D3B-41CE-8B3B-FEB1E2F7CAE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124072" y="3353638"/>
            <a:ext cx="6067929" cy="609600"/>
          </a:xfrm>
          <a:solidFill>
            <a:schemeClr val="bg1">
              <a:lumMod val="50000"/>
              <a:alpha val="60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1600" i="1"/>
            </a:lvl1pPr>
            <a:lvl2pPr marL="457182" indent="0">
              <a:buNone/>
              <a:defRPr/>
            </a:lvl2pPr>
            <a:lvl3pPr marL="914363" indent="0">
              <a:buNone/>
              <a:defRPr/>
            </a:lvl3pPr>
            <a:lvl4pPr marL="1371545" indent="0">
              <a:buNone/>
              <a:defRPr/>
            </a:lvl4pPr>
            <a:lvl5pPr marL="182872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408F10C-3AC1-45A0-A494-001203912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8CCE8949-9FE0-4501-9BC5-CBA5E7B5B4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6454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o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Media Placeholder 3">
            <a:extLst>
              <a:ext uri="{FF2B5EF4-FFF2-40B4-BE49-F238E27FC236}">
                <a16:creationId xmlns:a16="http://schemas.microsoft.com/office/drawing/2014/main" id="{AF110865-99E7-4F9C-8068-1AE27173E536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0" y="1366576"/>
            <a:ext cx="12192000" cy="5210070"/>
          </a:xfrm>
        </p:spPr>
        <p:txBody>
          <a:bodyPr/>
          <a:lstStyle>
            <a:lvl1pPr marL="0" indent="0">
              <a:buNone/>
              <a:defRPr lang="en-US"/>
            </a:lvl1pPr>
          </a:lstStyle>
          <a:p>
            <a:r>
              <a:rPr lang="en-US"/>
              <a:t>Click icon to add media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0FD541-0701-486E-B2FF-74909AD74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FDA6E-514D-471F-862C-B16A3B6E02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B980F132-4B1D-4D70-8B3B-B290A73C16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093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o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EE5CE-6675-40C3-BF4B-834130661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3213AE13-6108-4F74-999F-00B955F9552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Media Placeholder 3">
            <a:extLst>
              <a:ext uri="{FF2B5EF4-FFF2-40B4-BE49-F238E27FC236}">
                <a16:creationId xmlns:a16="http://schemas.microsoft.com/office/drawing/2014/main" id="{F69F91E8-E496-4D02-B5A2-A508731045CB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0" y="1366576"/>
            <a:ext cx="12192000" cy="5210070"/>
          </a:xfrm>
        </p:spPr>
        <p:txBody>
          <a:bodyPr/>
          <a:lstStyle>
            <a:lvl1pPr marL="0" indent="0">
              <a:buNone/>
              <a:defRPr lang="en-US"/>
            </a:lvl1pPr>
          </a:lstStyle>
          <a:p>
            <a:r>
              <a:rPr lang="en-US"/>
              <a:t>Click icon to add media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2099265-2601-4302-A02A-EE86EB02B5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914CCA2E-5A19-4F9F-80EB-F0166F849B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09968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021B-0E3D-4D2B-B49C-8A19493C5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572C7-1E79-43AE-B2BB-AA3C1D8E8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E0B0D752-72E9-4E42-90E4-C97003E003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509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2855-253E-40B0-A3FD-721D6BE76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9418CBEB-9774-4CC5-B4E3-FD67E28A04D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45BEF-C819-44A7-865C-DE6438180E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3FE512-A915-4020-AD79-063189FD3B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87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Transition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8D63BE9-FAB4-43CE-910A-7E323EA9E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28036" y="2185567"/>
            <a:ext cx="6701475" cy="2799037"/>
          </a:xfrm>
          <a:prstGeom prst="rect">
            <a:avLst/>
          </a:prstGeom>
        </p:spPr>
        <p:txBody>
          <a:bodyPr anchor="ctr" anchorCtr="0"/>
          <a:lstStyle>
            <a:lvl1pPr>
              <a:defRPr/>
            </a:lvl1pPr>
          </a:lstStyle>
          <a:p>
            <a:r>
              <a:rPr lang="en-US" dirty="0"/>
              <a:t>Slide Transition Title</a:t>
            </a:r>
            <a:br>
              <a:rPr lang="en-US" dirty="0"/>
            </a:br>
            <a:r>
              <a:rPr lang="en-US" dirty="0"/>
              <a:t>Option 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29839A-8356-46BF-AC24-94B14007C4B5}"/>
              </a:ext>
            </a:extLst>
          </p:cNvPr>
          <p:cNvSpPr/>
          <p:nvPr/>
        </p:nvSpPr>
        <p:spPr>
          <a:xfrm>
            <a:off x="0" y="0"/>
            <a:ext cx="1575582" cy="16010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1E1F31-C9DE-4367-B055-38061D40C832}"/>
              </a:ext>
            </a:extLst>
          </p:cNvPr>
          <p:cNvSpPr/>
          <p:nvPr/>
        </p:nvSpPr>
        <p:spPr>
          <a:xfrm>
            <a:off x="794825" y="1209822"/>
            <a:ext cx="11397175" cy="309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0DE971C-9288-4A77-86C5-8D0202FE32C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276223" y="3616221"/>
            <a:ext cx="659243" cy="494432"/>
          </a:xfrm>
          <a:prstGeom prst="rect">
            <a:avLst/>
          </a:prstGeom>
          <a:ln>
            <a:noFill/>
          </a:ln>
        </p:spPr>
      </p:pic>
      <p:sp>
        <p:nvSpPr>
          <p:cNvPr id="13" name="Graphic 2">
            <a:extLst>
              <a:ext uri="{FF2B5EF4-FFF2-40B4-BE49-F238E27FC236}">
                <a16:creationId xmlns:a16="http://schemas.microsoft.com/office/drawing/2014/main" id="{A88DFA3B-48F1-4382-BFC0-E0223DCB11FB}"/>
              </a:ext>
            </a:extLst>
          </p:cNvPr>
          <p:cNvSpPr/>
          <p:nvPr/>
        </p:nvSpPr>
        <p:spPr>
          <a:xfrm>
            <a:off x="674769" y="1639466"/>
            <a:ext cx="3193475" cy="4450020"/>
          </a:xfrm>
          <a:custGeom>
            <a:avLst/>
            <a:gdLst>
              <a:gd name="connsiteX0" fmla="*/ 1273493 w 2166937"/>
              <a:gd name="connsiteY0" fmla="*/ 799475 h 3019568"/>
              <a:gd name="connsiteX1" fmla="*/ 326708 w 2166937"/>
              <a:gd name="connsiteY1" fmla="*/ 44142 h 3019568"/>
              <a:gd name="connsiteX2" fmla="*/ 0 w 2166937"/>
              <a:gd name="connsiteY2" fmla="*/ 202257 h 3019568"/>
              <a:gd name="connsiteX3" fmla="*/ 0 w 2166937"/>
              <a:gd name="connsiteY3" fmla="*/ 495627 h 3019568"/>
              <a:gd name="connsiteX4" fmla="*/ 0 w 2166937"/>
              <a:gd name="connsiteY4" fmla="*/ 1208097 h 3019568"/>
              <a:gd name="connsiteX5" fmla="*/ 380048 w 2166937"/>
              <a:gd name="connsiteY5" fmla="*/ 1510992 h 3019568"/>
              <a:gd name="connsiteX6" fmla="*/ 5715 w 2166937"/>
              <a:gd name="connsiteY6" fmla="*/ 1811030 h 3019568"/>
              <a:gd name="connsiteX7" fmla="*/ 5715 w 2166937"/>
              <a:gd name="connsiteY7" fmla="*/ 2523500 h 3019568"/>
              <a:gd name="connsiteX8" fmla="*/ 5715 w 2166937"/>
              <a:gd name="connsiteY8" fmla="*/ 2817822 h 3019568"/>
              <a:gd name="connsiteX9" fmla="*/ 332423 w 2166937"/>
              <a:gd name="connsiteY9" fmla="*/ 2974985 h 3019568"/>
              <a:gd name="connsiteX10" fmla="*/ 1273493 w 2166937"/>
              <a:gd name="connsiteY10" fmla="*/ 2224415 h 3019568"/>
              <a:gd name="connsiteX11" fmla="*/ 2166938 w 2166937"/>
              <a:gd name="connsiteY11" fmla="*/ 1511945 h 3019568"/>
              <a:gd name="connsiteX12" fmla="*/ 1273493 w 2166937"/>
              <a:gd name="connsiteY12" fmla="*/ 799475 h 301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66937" h="3019568">
                <a:moveTo>
                  <a:pt x="1273493" y="799475"/>
                </a:moveTo>
                <a:lnTo>
                  <a:pt x="326708" y="44142"/>
                </a:lnTo>
                <a:cubicBezTo>
                  <a:pt x="195263" y="-60633"/>
                  <a:pt x="0" y="32712"/>
                  <a:pt x="0" y="202257"/>
                </a:cubicBezTo>
                <a:lnTo>
                  <a:pt x="0" y="495627"/>
                </a:lnTo>
                <a:lnTo>
                  <a:pt x="0" y="1208097"/>
                </a:lnTo>
                <a:lnTo>
                  <a:pt x="380048" y="1510992"/>
                </a:lnTo>
                <a:lnTo>
                  <a:pt x="5715" y="1811030"/>
                </a:lnTo>
                <a:lnTo>
                  <a:pt x="5715" y="2523500"/>
                </a:lnTo>
                <a:lnTo>
                  <a:pt x="5715" y="2817822"/>
                </a:lnTo>
                <a:cubicBezTo>
                  <a:pt x="5715" y="2986415"/>
                  <a:pt x="200978" y="3080712"/>
                  <a:pt x="332423" y="2974985"/>
                </a:cubicBezTo>
                <a:lnTo>
                  <a:pt x="1273493" y="2224415"/>
                </a:lnTo>
                <a:lnTo>
                  <a:pt x="2166938" y="1511945"/>
                </a:lnTo>
                <a:lnTo>
                  <a:pt x="1273493" y="799475"/>
                </a:lnTo>
                <a:close/>
              </a:path>
            </a:pathLst>
          </a:custGeom>
          <a:noFill/>
          <a:ln w="12700" cap="flat">
            <a:solidFill>
              <a:schemeClr val="tx2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2">
            <a:extLst>
              <a:ext uri="{FF2B5EF4-FFF2-40B4-BE49-F238E27FC236}">
                <a16:creationId xmlns:a16="http://schemas.microsoft.com/office/drawing/2014/main" id="{454CBC42-3408-4EFB-B9F6-807F2943EC84}"/>
              </a:ext>
            </a:extLst>
          </p:cNvPr>
          <p:cNvSpPr/>
          <p:nvPr/>
        </p:nvSpPr>
        <p:spPr>
          <a:xfrm>
            <a:off x="2370407" y="367762"/>
            <a:ext cx="2508607" cy="3495675"/>
          </a:xfrm>
          <a:custGeom>
            <a:avLst/>
            <a:gdLst>
              <a:gd name="connsiteX0" fmla="*/ 1273493 w 2166937"/>
              <a:gd name="connsiteY0" fmla="*/ 799475 h 3019568"/>
              <a:gd name="connsiteX1" fmla="*/ 326708 w 2166937"/>
              <a:gd name="connsiteY1" fmla="*/ 44142 h 3019568"/>
              <a:gd name="connsiteX2" fmla="*/ 0 w 2166937"/>
              <a:gd name="connsiteY2" fmla="*/ 202257 h 3019568"/>
              <a:gd name="connsiteX3" fmla="*/ 0 w 2166937"/>
              <a:gd name="connsiteY3" fmla="*/ 495627 h 3019568"/>
              <a:gd name="connsiteX4" fmla="*/ 0 w 2166937"/>
              <a:gd name="connsiteY4" fmla="*/ 1208097 h 3019568"/>
              <a:gd name="connsiteX5" fmla="*/ 380048 w 2166937"/>
              <a:gd name="connsiteY5" fmla="*/ 1510992 h 3019568"/>
              <a:gd name="connsiteX6" fmla="*/ 5715 w 2166937"/>
              <a:gd name="connsiteY6" fmla="*/ 1811030 h 3019568"/>
              <a:gd name="connsiteX7" fmla="*/ 5715 w 2166937"/>
              <a:gd name="connsiteY7" fmla="*/ 2523500 h 3019568"/>
              <a:gd name="connsiteX8" fmla="*/ 5715 w 2166937"/>
              <a:gd name="connsiteY8" fmla="*/ 2817822 h 3019568"/>
              <a:gd name="connsiteX9" fmla="*/ 332423 w 2166937"/>
              <a:gd name="connsiteY9" fmla="*/ 2974985 h 3019568"/>
              <a:gd name="connsiteX10" fmla="*/ 1273493 w 2166937"/>
              <a:gd name="connsiteY10" fmla="*/ 2224415 h 3019568"/>
              <a:gd name="connsiteX11" fmla="*/ 2166938 w 2166937"/>
              <a:gd name="connsiteY11" fmla="*/ 1511945 h 3019568"/>
              <a:gd name="connsiteX12" fmla="*/ 1273493 w 2166937"/>
              <a:gd name="connsiteY12" fmla="*/ 799475 h 301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66937" h="3019568">
                <a:moveTo>
                  <a:pt x="1273493" y="799475"/>
                </a:moveTo>
                <a:lnTo>
                  <a:pt x="326708" y="44142"/>
                </a:lnTo>
                <a:cubicBezTo>
                  <a:pt x="195263" y="-60633"/>
                  <a:pt x="0" y="32712"/>
                  <a:pt x="0" y="202257"/>
                </a:cubicBezTo>
                <a:lnTo>
                  <a:pt x="0" y="495627"/>
                </a:lnTo>
                <a:lnTo>
                  <a:pt x="0" y="1208097"/>
                </a:lnTo>
                <a:lnTo>
                  <a:pt x="380048" y="1510992"/>
                </a:lnTo>
                <a:lnTo>
                  <a:pt x="5715" y="1811030"/>
                </a:lnTo>
                <a:lnTo>
                  <a:pt x="5715" y="2523500"/>
                </a:lnTo>
                <a:lnTo>
                  <a:pt x="5715" y="2817822"/>
                </a:lnTo>
                <a:cubicBezTo>
                  <a:pt x="5715" y="2986415"/>
                  <a:pt x="200978" y="3080712"/>
                  <a:pt x="332423" y="2974985"/>
                </a:cubicBezTo>
                <a:lnTo>
                  <a:pt x="1273493" y="2224415"/>
                </a:lnTo>
                <a:lnTo>
                  <a:pt x="2166938" y="1511945"/>
                </a:lnTo>
                <a:lnTo>
                  <a:pt x="1273493" y="799475"/>
                </a:lnTo>
                <a:close/>
              </a:path>
            </a:pathLst>
          </a:custGeom>
          <a:noFill/>
          <a:ln w="12700" cap="flat">
            <a:solidFill>
              <a:schemeClr val="accent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2">
            <a:extLst>
              <a:ext uri="{FF2B5EF4-FFF2-40B4-BE49-F238E27FC236}">
                <a16:creationId xmlns:a16="http://schemas.microsoft.com/office/drawing/2014/main" id="{1D041992-2252-4723-B529-25AFD55A8179}"/>
              </a:ext>
            </a:extLst>
          </p:cNvPr>
          <p:cNvSpPr/>
          <p:nvPr/>
        </p:nvSpPr>
        <p:spPr>
          <a:xfrm>
            <a:off x="2980538" y="3866137"/>
            <a:ext cx="1504879" cy="2097007"/>
          </a:xfrm>
          <a:custGeom>
            <a:avLst/>
            <a:gdLst>
              <a:gd name="connsiteX0" fmla="*/ 1273493 w 2166937"/>
              <a:gd name="connsiteY0" fmla="*/ 799475 h 3019568"/>
              <a:gd name="connsiteX1" fmla="*/ 326708 w 2166937"/>
              <a:gd name="connsiteY1" fmla="*/ 44142 h 3019568"/>
              <a:gd name="connsiteX2" fmla="*/ 0 w 2166937"/>
              <a:gd name="connsiteY2" fmla="*/ 202257 h 3019568"/>
              <a:gd name="connsiteX3" fmla="*/ 0 w 2166937"/>
              <a:gd name="connsiteY3" fmla="*/ 495627 h 3019568"/>
              <a:gd name="connsiteX4" fmla="*/ 0 w 2166937"/>
              <a:gd name="connsiteY4" fmla="*/ 1208097 h 3019568"/>
              <a:gd name="connsiteX5" fmla="*/ 380048 w 2166937"/>
              <a:gd name="connsiteY5" fmla="*/ 1510992 h 3019568"/>
              <a:gd name="connsiteX6" fmla="*/ 5715 w 2166937"/>
              <a:gd name="connsiteY6" fmla="*/ 1811030 h 3019568"/>
              <a:gd name="connsiteX7" fmla="*/ 5715 w 2166937"/>
              <a:gd name="connsiteY7" fmla="*/ 2523500 h 3019568"/>
              <a:gd name="connsiteX8" fmla="*/ 5715 w 2166937"/>
              <a:gd name="connsiteY8" fmla="*/ 2817822 h 3019568"/>
              <a:gd name="connsiteX9" fmla="*/ 332423 w 2166937"/>
              <a:gd name="connsiteY9" fmla="*/ 2974985 h 3019568"/>
              <a:gd name="connsiteX10" fmla="*/ 1273493 w 2166937"/>
              <a:gd name="connsiteY10" fmla="*/ 2224415 h 3019568"/>
              <a:gd name="connsiteX11" fmla="*/ 2166938 w 2166937"/>
              <a:gd name="connsiteY11" fmla="*/ 1511945 h 3019568"/>
              <a:gd name="connsiteX12" fmla="*/ 1273493 w 2166937"/>
              <a:gd name="connsiteY12" fmla="*/ 799475 h 301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66937" h="3019568">
                <a:moveTo>
                  <a:pt x="1273493" y="799475"/>
                </a:moveTo>
                <a:lnTo>
                  <a:pt x="326708" y="44142"/>
                </a:lnTo>
                <a:cubicBezTo>
                  <a:pt x="195263" y="-60633"/>
                  <a:pt x="0" y="32712"/>
                  <a:pt x="0" y="202257"/>
                </a:cubicBezTo>
                <a:lnTo>
                  <a:pt x="0" y="495627"/>
                </a:lnTo>
                <a:lnTo>
                  <a:pt x="0" y="1208097"/>
                </a:lnTo>
                <a:lnTo>
                  <a:pt x="380048" y="1510992"/>
                </a:lnTo>
                <a:lnTo>
                  <a:pt x="5715" y="1811030"/>
                </a:lnTo>
                <a:lnTo>
                  <a:pt x="5715" y="2523500"/>
                </a:lnTo>
                <a:lnTo>
                  <a:pt x="5715" y="2817822"/>
                </a:lnTo>
                <a:cubicBezTo>
                  <a:pt x="5715" y="2986415"/>
                  <a:pt x="200978" y="3080712"/>
                  <a:pt x="332423" y="2974985"/>
                </a:cubicBezTo>
                <a:lnTo>
                  <a:pt x="1273493" y="2224415"/>
                </a:lnTo>
                <a:lnTo>
                  <a:pt x="2166938" y="1511945"/>
                </a:lnTo>
                <a:lnTo>
                  <a:pt x="1273493" y="799475"/>
                </a:lnTo>
                <a:close/>
              </a:path>
            </a:pathLst>
          </a:custGeom>
          <a:noFill/>
          <a:ln w="12700" cap="flat">
            <a:solidFill>
              <a:schemeClr val="accent3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6BB2396-F15B-483F-A53B-4635BC914D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D3417BBF-76A4-4EAD-A65A-AA837BDD63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81990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A294CB-5527-4DAE-A9BF-B70C7F65722A}"/>
              </a:ext>
            </a:extLst>
          </p:cNvPr>
          <p:cNvSpPr/>
          <p:nvPr/>
        </p:nvSpPr>
        <p:spPr>
          <a:xfrm>
            <a:off x="0" y="0"/>
            <a:ext cx="1420837" cy="15193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5A78AB-95AF-4886-9B7F-146508975BDF}"/>
              </a:ext>
            </a:extLst>
          </p:cNvPr>
          <p:cNvSpPr/>
          <p:nvPr/>
        </p:nvSpPr>
        <p:spPr>
          <a:xfrm>
            <a:off x="794825" y="1209822"/>
            <a:ext cx="11397175" cy="309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207D3-3D4F-4F37-9386-7B7EEECB5E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E34BD17D-E556-48C6-91ED-02E975317B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652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8412F-3938-5243-CF26-7236D7242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9DDD-4033-907B-8645-3EF9A2A46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165D6-5C43-E368-627C-8DAA0A24B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104BA-BDC8-47E6-ABE8-D37FCEB5448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E48DB-CC23-23BD-E5B3-62D6705CC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B1897-9413-25D2-C6DE-3A7593666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080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 2 Conten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4">
            <a:extLst>
              <a:ext uri="{FF2B5EF4-FFF2-40B4-BE49-F238E27FC236}">
                <a16:creationId xmlns:a16="http://schemas.microsoft.com/office/drawing/2014/main" id="{2B05147F-9485-404E-B6F9-E69F6164F48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13677" y="1493049"/>
            <a:ext cx="5657934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2000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667">
                <a:solidFill>
                  <a:schemeClr val="tx2"/>
                </a:solidFill>
              </a:defRPr>
            </a:lvl2pPr>
            <a:lvl3pPr>
              <a:spcBef>
                <a:spcPts val="1000"/>
              </a:spcBef>
              <a:defRPr sz="1500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333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167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24">
            <a:extLst>
              <a:ext uri="{FF2B5EF4-FFF2-40B4-BE49-F238E27FC236}">
                <a16:creationId xmlns:a16="http://schemas.microsoft.com/office/drawing/2014/main" id="{B5B31CC0-A593-4D02-B4A7-9FF896F02B8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22772" y="1493049"/>
            <a:ext cx="5657934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2000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667">
                <a:solidFill>
                  <a:schemeClr val="tx2"/>
                </a:solidFill>
              </a:defRPr>
            </a:lvl2pPr>
            <a:lvl3pPr>
              <a:spcBef>
                <a:spcPts val="1000"/>
              </a:spcBef>
              <a:defRPr sz="1500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333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167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7E84BD-8850-4137-A3F5-963283C26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F31FAB4-C175-4698-8C6B-42549C0FB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0A677A-FFFA-4A74-9925-ACFEB7C670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3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4">
            <a:extLst>
              <a:ext uri="{FF2B5EF4-FFF2-40B4-BE49-F238E27FC236}">
                <a16:creationId xmlns:a16="http://schemas.microsoft.com/office/drawing/2014/main" id="{6A99301B-7543-4C8A-A14C-DE3EFAF9DB2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13677" y="1493049"/>
            <a:ext cx="5657934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2000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667">
                <a:solidFill>
                  <a:schemeClr val="tx2"/>
                </a:solidFill>
              </a:defRPr>
            </a:lvl2pPr>
            <a:lvl3pPr>
              <a:spcBef>
                <a:spcPts val="1000"/>
              </a:spcBef>
              <a:defRPr sz="1500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333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167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" name="Content Placeholder 24">
            <a:extLst>
              <a:ext uri="{FF2B5EF4-FFF2-40B4-BE49-F238E27FC236}">
                <a16:creationId xmlns:a16="http://schemas.microsoft.com/office/drawing/2014/main" id="{80833D55-6A56-464A-A6C7-826B940138C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22772" y="1493049"/>
            <a:ext cx="5657934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2000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667">
                <a:solidFill>
                  <a:schemeClr val="tx2"/>
                </a:solidFill>
              </a:defRPr>
            </a:lvl2pPr>
            <a:lvl3pPr>
              <a:spcBef>
                <a:spcPts val="1000"/>
              </a:spcBef>
              <a:defRPr sz="1500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333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167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019620-9B87-4BEB-A19C-29B53B25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D6B11D9E-F2B2-4764-9BA0-BAB02D6036A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834FBA5-3083-4C1B-B4B7-D57F701426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B57A89C5-1D78-4C2C-B696-7F69AFCA7B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08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 Sing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A34FD180-0491-4B8F-B0AD-C854E76B70E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4577" y="1500734"/>
            <a:ext cx="3757536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24">
            <a:extLst>
              <a:ext uri="{FF2B5EF4-FFF2-40B4-BE49-F238E27FC236}">
                <a16:creationId xmlns:a16="http://schemas.microsoft.com/office/drawing/2014/main" id="{DA9532B8-4EC8-4820-9656-FF889CC14AA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09888" y="1500734"/>
            <a:ext cx="3757536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24">
            <a:extLst>
              <a:ext uri="{FF2B5EF4-FFF2-40B4-BE49-F238E27FC236}">
                <a16:creationId xmlns:a16="http://schemas.microsoft.com/office/drawing/2014/main" id="{8E7F1DA4-358A-4B5D-B860-8B8812E81EF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217232" y="1500734"/>
            <a:ext cx="3757536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79B62F-5556-42F2-9D8C-D4A52BB17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C1EB760-CBF0-4D37-A881-F04EE476F1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6E1EFEB3-1738-4F6F-B6A1-62EC4C6422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62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 Header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4">
            <a:extLst>
              <a:ext uri="{FF2B5EF4-FFF2-40B4-BE49-F238E27FC236}">
                <a16:creationId xmlns:a16="http://schemas.microsoft.com/office/drawing/2014/main" id="{CCB28310-005E-411B-A543-B78CA2CAABF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4577" y="1500734"/>
            <a:ext cx="3757536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" name="Content Placeholder 24">
            <a:extLst>
              <a:ext uri="{FF2B5EF4-FFF2-40B4-BE49-F238E27FC236}">
                <a16:creationId xmlns:a16="http://schemas.microsoft.com/office/drawing/2014/main" id="{EDDA53B2-0502-472F-906E-51DF915B60D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209888" y="1500734"/>
            <a:ext cx="3757536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3" name="Content Placeholder 24">
            <a:extLst>
              <a:ext uri="{FF2B5EF4-FFF2-40B4-BE49-F238E27FC236}">
                <a16:creationId xmlns:a16="http://schemas.microsoft.com/office/drawing/2014/main" id="{AD64EB56-CA5F-41DE-9533-DFED8B8F03BD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217232" y="1500734"/>
            <a:ext cx="3757536" cy="4833938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67"/>
            </a:lvl1pPr>
            <a:lvl2pPr marL="685674" indent="-228559">
              <a:spcBef>
                <a:spcPts val="1000"/>
              </a:spcBef>
              <a:buFont typeface="Century Gothic" panose="020B0502020202020204" pitchFamily="34" charset="0"/>
              <a:buChar char="–"/>
              <a:defRPr sz="1500">
                <a:solidFill>
                  <a:schemeClr val="tx2"/>
                </a:solidFill>
              </a:defRPr>
            </a:lvl2pPr>
            <a:lvl3pPr>
              <a:spcBef>
                <a:spcPts val="1000"/>
              </a:spcBef>
              <a:defRPr sz="1333">
                <a:solidFill>
                  <a:schemeClr val="tx2"/>
                </a:solidFill>
              </a:defRPr>
            </a:lvl3pPr>
            <a:lvl4pPr marL="1599904" indent="-228559">
              <a:spcBef>
                <a:spcPts val="500"/>
              </a:spcBef>
              <a:buFont typeface="Century Gothic" panose="020B0502020202020204" pitchFamily="34" charset="0"/>
              <a:buChar char="–"/>
              <a:defRPr sz="1167">
                <a:solidFill>
                  <a:schemeClr val="tx2"/>
                </a:solidFill>
              </a:defRPr>
            </a:lvl4pPr>
            <a:lvl5pPr>
              <a:spcBef>
                <a:spcPts val="500"/>
              </a:spcBef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9EDC10-29A4-4086-AFAE-5CE36BD23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4EB2CA07-CF16-433E-AF92-ECFC6FADCF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8011" y="760967"/>
            <a:ext cx="9084064" cy="424733"/>
          </a:xfrm>
        </p:spPr>
        <p:txBody>
          <a:bodyPr lIns="0" rIns="0"/>
          <a:lstStyle>
            <a:lvl1pPr marL="0" indent="0">
              <a:lnSpc>
                <a:spcPct val="85000"/>
              </a:lnSpc>
              <a:buNone/>
              <a:defRPr b="1">
                <a:solidFill>
                  <a:schemeClr val="tx2"/>
                </a:solidFill>
              </a:defRPr>
            </a:lvl1pPr>
            <a:lvl2pPr marL="457115" indent="0">
              <a:buNone/>
              <a:defRPr b="1">
                <a:solidFill>
                  <a:schemeClr val="accent4"/>
                </a:solidFill>
              </a:defRPr>
            </a:lvl2pPr>
            <a:lvl3pPr marL="914229" indent="0">
              <a:buNone/>
              <a:defRPr b="1">
                <a:solidFill>
                  <a:schemeClr val="accent4"/>
                </a:solidFill>
              </a:defRPr>
            </a:lvl3pPr>
            <a:lvl4pPr marL="1371345" indent="0">
              <a:buNone/>
              <a:defRPr b="1">
                <a:solidFill>
                  <a:schemeClr val="accent4"/>
                </a:solidFill>
              </a:defRPr>
            </a:lvl4pPr>
            <a:lvl5pPr marL="1828462" indent="0">
              <a:buNone/>
              <a:defRPr b="1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96980AD-7796-4AFF-BFD7-4FA98A509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A5F7CEEA-5904-41F1-8953-BE62FFB494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image" Target="../media/image1.svg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A9A073-C08B-C94E-A8B3-73ABA59AC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8011" y="205622"/>
            <a:ext cx="9269200" cy="566217"/>
          </a:xfrm>
          <a:prstGeom prst="rect">
            <a:avLst/>
          </a:prstGeom>
        </p:spPr>
        <p:txBody>
          <a:bodyPr vert="horz" lIns="0" tIns="45720" rIns="91440" bIns="45720" rtlCol="0" anchor="t" anchorCtr="0">
            <a:noAutofit/>
          </a:bodyPr>
          <a:lstStyle/>
          <a:p>
            <a:pPr marL="0"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9C8907-70B3-4342-A797-A3AF59FFA094}"/>
              </a:ext>
            </a:extLst>
          </p:cNvPr>
          <p:cNvSpPr/>
          <p:nvPr/>
        </p:nvSpPr>
        <p:spPr>
          <a:xfrm>
            <a:off x="0" y="6582508"/>
            <a:ext cx="12192000" cy="45719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E9DDA0-74AF-864C-8FDB-6BD40DC6C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446" y="1566547"/>
            <a:ext cx="11259109" cy="4790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D4912-AB3B-F848-86D4-74E9BFE87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5487" y="6629400"/>
            <a:ext cx="254264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D11A041-D108-4131-806C-258950B7D11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3C9145B-7772-FD46-BF2E-AB2A0B4F8B32}"/>
              </a:ext>
            </a:extLst>
          </p:cNvPr>
          <p:cNvSpPr txBox="1"/>
          <p:nvPr/>
        </p:nvSpPr>
        <p:spPr>
          <a:xfrm>
            <a:off x="333638" y="605484"/>
            <a:ext cx="184731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16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17C6B67-5247-4659-AECB-71C615B8110A}"/>
              </a:ext>
            </a:extLst>
          </p:cNvPr>
          <p:cNvPicPr>
            <a:picLocks noChangeAspect="1"/>
          </p:cNvPicPr>
          <p:nvPr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3"/>
              </a:ext>
            </a:extLst>
          </a:blip>
          <a:stretch>
            <a:fillRect/>
          </a:stretch>
        </p:blipFill>
        <p:spPr>
          <a:xfrm>
            <a:off x="10629212" y="256744"/>
            <a:ext cx="1252610" cy="42654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72A9105-8517-48B6-B10B-5769F1AA49F1}"/>
              </a:ext>
            </a:extLst>
          </p:cNvPr>
          <p:cNvSpPr/>
          <p:nvPr/>
        </p:nvSpPr>
        <p:spPr>
          <a:xfrm>
            <a:off x="0" y="1324679"/>
            <a:ext cx="12192000" cy="4572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EF4BC60-0C44-4BA4-8C4F-6A0000967A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4"/>
              </a:ext>
            </a:extLst>
          </a:blip>
          <a:srcRect/>
          <a:stretch/>
        </p:blipFill>
        <p:spPr>
          <a:xfrm>
            <a:off x="245788" y="229791"/>
            <a:ext cx="659243" cy="494432"/>
          </a:xfrm>
          <a:prstGeom prst="rect">
            <a:avLst/>
          </a:prstGeom>
          <a:ln>
            <a:noFill/>
          </a:ln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A282B49-354B-408D-9A87-9BA02DE72DA5}"/>
              </a:ext>
            </a:extLst>
          </p:cNvPr>
          <p:cNvCxnSpPr>
            <a:cxnSpLocks/>
          </p:cNvCxnSpPr>
          <p:nvPr/>
        </p:nvCxnSpPr>
        <p:spPr>
          <a:xfrm>
            <a:off x="1012025" y="225547"/>
            <a:ext cx="0" cy="502920"/>
          </a:xfrm>
          <a:prstGeom prst="line">
            <a:avLst/>
          </a:prstGeom>
          <a:ln w="12700" cap="rnd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72C5C8-4B38-453D-B42A-47EA50C6F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873" y="6629400"/>
            <a:ext cx="9037741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en-US" sz="7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84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</p:sldLayoutIdLst>
  <p:txStyles>
    <p:titleStyle>
      <a:lvl1pPr algn="l" defTabSz="914232" rtl="0" eaLnBrk="1" latinLnBrk="0" hangingPunct="1">
        <a:lnSpc>
          <a:spcPct val="90000"/>
        </a:lnSpc>
        <a:spcBef>
          <a:spcPct val="0"/>
        </a:spcBef>
        <a:buNone/>
        <a:defRPr lang="en-US" sz="3600" b="0" kern="1200" dirty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559" indent="-228559" algn="l" defTabSz="914232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674" indent="-228559" algn="l" defTabSz="914232" rtl="0" eaLnBrk="1" latinLnBrk="0" hangingPunct="1">
        <a:lnSpc>
          <a:spcPct val="90000"/>
        </a:lnSpc>
        <a:spcBef>
          <a:spcPts val="1200"/>
        </a:spcBef>
        <a:buFont typeface="Century Gothic" panose="020B0502020202020204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788" indent="-228559" algn="l" defTabSz="914232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599904" indent="-228559" algn="l" defTabSz="914232" rtl="0" eaLnBrk="1" latinLnBrk="0" hangingPunct="1">
        <a:lnSpc>
          <a:spcPct val="90000"/>
        </a:lnSpc>
        <a:spcBef>
          <a:spcPts val="600"/>
        </a:spcBef>
        <a:buFont typeface="Century Gothic" panose="020B050202020202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021" indent="-228559" algn="l" defTabSz="914232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135" indent="-228559" algn="l" defTabSz="9142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49" indent="-228559" algn="l" defTabSz="9142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7" indent="-228559" algn="l" defTabSz="9142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83" indent="-228559" algn="l" defTabSz="9142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6" algn="l" defTabSz="9142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2" algn="l" defTabSz="9142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45" algn="l" defTabSz="9142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63" algn="l" defTabSz="9142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79" algn="l" defTabSz="9142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92" algn="l" defTabSz="9142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08" algn="l" defTabSz="9142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25" algn="l" defTabSz="9142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00">
          <p15:clr>
            <a:srgbClr val="F26B43"/>
          </p15:clr>
        </p15:guide>
        <p15:guide id="2" pos="2940">
          <p15:clr>
            <a:srgbClr val="F26B43"/>
          </p15:clr>
        </p15:guide>
        <p15:guide id="3" pos="6400">
          <p15:clr>
            <a:srgbClr val="F26B43"/>
          </p15:clr>
        </p15:guide>
        <p15:guide id="5" orient="horz" pos="2160">
          <p15:clr>
            <a:srgbClr val="F26B43"/>
          </p15:clr>
        </p15:guide>
        <p15:guide id="6" pos="3528">
          <p15:clr>
            <a:srgbClr val="F26B43"/>
          </p15:clr>
        </p15:guide>
        <p15:guide id="7" pos="7680">
          <p15:clr>
            <a:srgbClr val="F26B43"/>
          </p15:clr>
        </p15:guide>
        <p15:guide id="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bostonscientific.sharepoint.com/sites/intranet-MGQ/SitePages/Analytics_Wayfinder.aspx" TargetMode="External"/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pp.powerbi.com/groups/me/reports/07a86a9a-3c07-4193-b0ac-54a097ba64d9/3cba9658ff33a3da6cb1?experience=power-bi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bostonscientific.sharepoint.com/sites/intranet-MGQ/SitePages/Analytics_Wayfinder.aspx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app.powerbi.com/groups/4fe48f21-771c-4102-9235-785ffef50748/reports/07a86a9a-3c07-4193-b0ac-54a097ba64d9/3cba9658ff33a3da6cb1?experience=power-bi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D575D-7516-4D86-8ABF-54884E1566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Quality Catch 5.0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17F9BF-0934-7804-0122-C75326E0E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4542" y="3602038"/>
            <a:ext cx="7039897" cy="1655762"/>
          </a:xfrm>
        </p:spPr>
        <p:txBody>
          <a:bodyPr/>
          <a:lstStyle/>
          <a:p>
            <a:r>
              <a:rPr lang="en-US" dirty="0"/>
              <a:t>Updates to support NAMQ use of </a:t>
            </a:r>
            <a:r>
              <a:rPr lang="en-US" dirty="0">
                <a:hlinkClick r:id="rId2"/>
              </a:rPr>
              <a:t>Wayfinder</a:t>
            </a:r>
            <a:r>
              <a:rPr lang="en-US" dirty="0"/>
              <a:t> and PIRE/PIR trending.  </a:t>
            </a:r>
          </a:p>
        </p:txBody>
      </p:sp>
    </p:spTree>
    <p:extLst>
      <p:ext uri="{BB962C8B-B14F-4D97-AF65-F5344CB8AC3E}">
        <p14:creationId xmlns:p14="http://schemas.microsoft.com/office/powerpoint/2010/main" val="1158346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68EDC5-7BBF-8427-1FF4-6984B0DB709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3600" y="1485596"/>
            <a:ext cx="11767007" cy="484248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Human Error investigation questions (Slide 3 and 4)</a:t>
            </a:r>
          </a:p>
          <a:p>
            <a:r>
              <a:rPr lang="en-US" dirty="0"/>
              <a:t>Reports Section</a:t>
            </a:r>
          </a:p>
          <a:p>
            <a:pPr lvl="1"/>
            <a:r>
              <a:rPr lang="en-US" b="1" dirty="0"/>
              <a:t>NCEP PIRE/PIR Trending</a:t>
            </a:r>
            <a:r>
              <a:rPr lang="en-US" dirty="0"/>
              <a:t>: show the number of open catches that still require trending to be completed.</a:t>
            </a:r>
          </a:p>
          <a:p>
            <a:pPr lvl="1"/>
            <a:r>
              <a:rPr lang="en-US" b="1" dirty="0"/>
              <a:t>NCEP Catch Status Report</a:t>
            </a:r>
            <a:r>
              <a:rPr lang="en-US" dirty="0"/>
              <a:t>: show the number of open catches after the NCEP has been Closed. </a:t>
            </a:r>
          </a:p>
          <a:p>
            <a:r>
              <a:rPr lang="en-US" dirty="0"/>
              <a:t>Details section (Slide 5)</a:t>
            </a:r>
          </a:p>
          <a:p>
            <a:r>
              <a:rPr lang="en-US" dirty="0" err="1"/>
              <a:t>eCAPA</a:t>
            </a:r>
            <a:r>
              <a:rPr lang="en-US" dirty="0"/>
              <a:t> connection (Slides 6 and 7)  </a:t>
            </a:r>
          </a:p>
          <a:p>
            <a:pPr lvl="1"/>
            <a:r>
              <a:rPr lang="en-US" dirty="0"/>
              <a:t>NCEP</a:t>
            </a:r>
          </a:p>
          <a:p>
            <a:pPr lvl="2"/>
            <a:r>
              <a:rPr lang="en-US" dirty="0"/>
              <a:t>Allows “push” of Manufacturing NCEP data to Quality Catch and will automatically initiate a new Catch.</a:t>
            </a:r>
          </a:p>
          <a:p>
            <a:pPr lvl="2"/>
            <a:r>
              <a:rPr lang="en-US" dirty="0"/>
              <a:t>If there is an existing catch and you update record to “Is an NCEP required” - Yes - and add NCEP number, system will merge </a:t>
            </a:r>
            <a:r>
              <a:rPr lang="en-US" dirty="0" err="1"/>
              <a:t>eCAPA</a:t>
            </a:r>
            <a:r>
              <a:rPr lang="en-US" dirty="0"/>
              <a:t> data to existing record.  </a:t>
            </a:r>
          </a:p>
          <a:p>
            <a:pPr lvl="2"/>
            <a:r>
              <a:rPr lang="en-US" dirty="0"/>
              <a:t>NAMQ sites will record all Manufacturing NCEP’s into Quality Catch as part of Wayfinder.  Other sites and functions can opt in via a Simple Apps ticket request. 	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PIR/PIRE</a:t>
            </a:r>
          </a:p>
          <a:p>
            <a:pPr lvl="2"/>
            <a:r>
              <a:rPr lang="en-US" dirty="0"/>
              <a:t>Data will be utilized to feed </a:t>
            </a:r>
            <a:r>
              <a:rPr lang="en-US" dirty="0">
                <a:hlinkClick r:id="rId2"/>
              </a:rPr>
              <a:t>Overview - Protect the Core Dashboard - Power BI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Any Manufacturing or Distribution NCEP with PIR Escalation Approval Date </a:t>
            </a:r>
          </a:p>
          <a:p>
            <a:pPr marL="914229" lvl="2" indent="0">
              <a:buNone/>
            </a:pPr>
            <a:r>
              <a:rPr lang="en-US" dirty="0"/>
              <a:t>     and/or PIR number in </a:t>
            </a:r>
            <a:r>
              <a:rPr lang="en-US" dirty="0" err="1"/>
              <a:t>eCAPA</a:t>
            </a:r>
            <a:r>
              <a:rPr lang="en-US" dirty="0"/>
              <a:t> will have a catch created automatically with both </a:t>
            </a:r>
          </a:p>
          <a:p>
            <a:pPr marL="914229" lvl="2" indent="0">
              <a:buNone/>
            </a:pPr>
            <a:r>
              <a:rPr lang="en-US" dirty="0"/>
              <a:t>     NCEP and PIRE and PIR Trend Data sections populated and active.    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EED4F6-D88D-57A4-3372-74A2824F7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5.0 Updates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3F0921-A943-490D-D5A7-4754E1CC3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2386" y="4842532"/>
            <a:ext cx="3298221" cy="170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955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29DE8C0-E06F-75CF-9C31-7C94F8FCB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Error Investigations - New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BF5969D5-C460-BC31-CFF7-61A66DA2B2A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3600" y="1485596"/>
            <a:ext cx="5912399" cy="4842486"/>
          </a:xfrm>
        </p:spPr>
        <p:txBody>
          <a:bodyPr>
            <a:normAutofit/>
          </a:bodyPr>
          <a:lstStyle/>
          <a:p>
            <a:r>
              <a:rPr lang="en-US" b="1" dirty="0"/>
              <a:t>Spencer</a:t>
            </a:r>
            <a:r>
              <a:rPr lang="en-US" dirty="0"/>
              <a:t> will be only site set to show this by default – any site can opt in.</a:t>
            </a:r>
          </a:p>
          <a:p>
            <a:pPr lvl="1"/>
            <a:r>
              <a:rPr lang="en-US" dirty="0"/>
              <a:t>Site facilitator can elect if this is a displayed (and also) required field thru </a:t>
            </a:r>
            <a:r>
              <a:rPr lang="en-US" i="1" dirty="0"/>
              <a:t>Manage Fields</a:t>
            </a:r>
            <a:r>
              <a:rPr lang="en-US" dirty="0"/>
              <a:t> under the Actions Menu. </a:t>
            </a:r>
          </a:p>
          <a:p>
            <a:r>
              <a:rPr lang="en-US" dirty="0"/>
              <a:t>If Operations is answered Yes or N/A then Decision, Inconsistency, Application, Memory, Omission, Learning sections will open up</a:t>
            </a:r>
          </a:p>
          <a:p>
            <a:r>
              <a:rPr lang="en-US" dirty="0"/>
              <a:t>Nearly full question set is shown here, they are smart and will adjust based on answers within each section.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7BE8C2-F70A-8321-87D3-683E55F2A5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70" r="49542"/>
          <a:stretch>
            <a:fillRect/>
          </a:stretch>
        </p:blipFill>
        <p:spPr>
          <a:xfrm>
            <a:off x="6251023" y="1485596"/>
            <a:ext cx="5457263" cy="41829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0DF3D9C-5E13-75F3-AC16-07F63C0D11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1023" y="2021839"/>
            <a:ext cx="5457263" cy="4446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60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225D2-3C7B-F6AD-A7E4-74AD1C3FE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D26E100-69F6-F3F6-FE07-5ECCBD8A9D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(Cont.)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BB20AB-DB20-8129-7FE0-C59EA01DF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Human Error Investigations - New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2AC4030-F1BA-5A64-23EE-B6D333C983B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46ADEC-B8FA-F37B-9A88-3FDF5CD1E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1023" y="2146514"/>
            <a:ext cx="5457262" cy="2611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519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2C0DE7-6659-6A2C-71DC-D201C9D5408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66989" y="1755694"/>
            <a:ext cx="11258021" cy="264915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If recording NCEP’s in Quality Catch: </a:t>
            </a:r>
          </a:p>
          <a:p>
            <a:pPr lvl="1"/>
            <a:r>
              <a:rPr lang="en-US" dirty="0"/>
              <a:t>If a record is initiated in Quality Catch prior to </a:t>
            </a:r>
            <a:r>
              <a:rPr lang="en-US" dirty="0" err="1"/>
              <a:t>eCAPA</a:t>
            </a:r>
            <a:r>
              <a:rPr lang="en-US" dirty="0"/>
              <a:t>, you must update this question to yes and record your NCEP number here.  Example: You opened a Quality Catch and later determined it was an NCEP due to a non-conformance.  This will import your </a:t>
            </a:r>
            <a:r>
              <a:rPr lang="en-US" dirty="0" err="1"/>
              <a:t>eCAPA</a:t>
            </a:r>
            <a:r>
              <a:rPr lang="en-US" dirty="0"/>
              <a:t> NCEP data to this Quality Catch.  If you do not complete this, it will result in another Quality Catch record being created (your original and the </a:t>
            </a:r>
            <a:r>
              <a:rPr lang="en-US" dirty="0" err="1"/>
              <a:t>eCAPA</a:t>
            </a:r>
            <a:r>
              <a:rPr lang="en-US" dirty="0"/>
              <a:t> one).      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MDS/Responsible Operator section moving to its own section titled </a:t>
            </a:r>
            <a:r>
              <a:rPr lang="en-US" b="1" dirty="0"/>
              <a:t>Accountability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E54FE3-85D8-D7B4-5A87-AAF344716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Details Section - Updates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3C9FAB4-B95D-4641-28CA-3781A9E1D2E6}"/>
              </a:ext>
            </a:extLst>
          </p:cNvPr>
          <p:cNvGrpSpPr/>
          <p:nvPr/>
        </p:nvGrpSpPr>
        <p:grpSpPr>
          <a:xfrm>
            <a:off x="1178011" y="3080272"/>
            <a:ext cx="8464972" cy="752610"/>
            <a:chOff x="3077497" y="2169172"/>
            <a:chExt cx="8897592" cy="9907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75E0641-9866-9F2B-188F-735C162134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77497" y="2169172"/>
              <a:ext cx="8897592" cy="990738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FB14592-6B8B-F30A-28AF-A14768BFBBB9}"/>
                </a:ext>
              </a:extLst>
            </p:cNvPr>
            <p:cNvSpPr/>
            <p:nvPr/>
          </p:nvSpPr>
          <p:spPr>
            <a:xfrm>
              <a:off x="5599908" y="2514349"/>
              <a:ext cx="6375181" cy="471949"/>
            </a:xfrm>
            <a:prstGeom prst="rect">
              <a:avLst/>
            </a:prstGeom>
            <a:noFill/>
            <a:ln w="571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7000066B-121A-CFF4-0D9E-FB1F4442A4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8011" y="4507012"/>
            <a:ext cx="10569677" cy="134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606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8EC0A6-7723-20D5-D9EE-AEE54A4223C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4307180"/>
            <a:ext cx="12192000" cy="2119224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North America Manufacturing region will display by default, others by opting in via Simple Apps ticket.  Other sites will only see if you have a NCEP with PIRE/PIR.   </a:t>
            </a:r>
          </a:p>
          <a:p>
            <a:r>
              <a:rPr lang="en-US" dirty="0"/>
              <a:t>This will continue facilitation and growth of the </a:t>
            </a:r>
            <a:r>
              <a:rPr lang="en-US" dirty="0">
                <a:hlinkClick r:id="rId2"/>
              </a:rPr>
              <a:t>Quality Wayfinder </a:t>
            </a:r>
            <a:r>
              <a:rPr lang="en-US" dirty="0"/>
              <a:t>program.</a:t>
            </a:r>
          </a:p>
          <a:p>
            <a:r>
              <a:rPr lang="en-US" dirty="0"/>
              <a:t>If using, Quality Catch record cannot be closed until NCEP Status is CLOSED (</a:t>
            </a:r>
            <a:r>
              <a:rPr lang="en-US" dirty="0" err="1"/>
              <a:t>eCAPA</a:t>
            </a:r>
            <a:r>
              <a:rPr lang="en-US" dirty="0"/>
              <a:t>)</a:t>
            </a:r>
          </a:p>
          <a:p>
            <a:r>
              <a:rPr lang="en-US" dirty="0"/>
              <a:t>“Live” updates as </a:t>
            </a:r>
            <a:r>
              <a:rPr lang="en-US" dirty="0" err="1"/>
              <a:t>eCAPA</a:t>
            </a:r>
            <a:r>
              <a:rPr lang="en-US" dirty="0"/>
              <a:t> record is updated – users do not populate this section</a:t>
            </a:r>
          </a:p>
          <a:p>
            <a:r>
              <a:rPr lang="en-US" dirty="0"/>
              <a:t>NCEP owner will receive an email with a link to the created Quality Catch.</a:t>
            </a:r>
          </a:p>
          <a:p>
            <a:r>
              <a:rPr lang="en-US" dirty="0"/>
              <a:t>Catch Owner will have to update rest of Catch record as current practice 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0549A9-EDE9-6984-E684-3F6CF397D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NCEP Section - New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BB5F6C-836C-50FB-CA96-FC261AA53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44923"/>
            <a:ext cx="12192000" cy="211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00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D0060E-5878-0578-44AC-7BD1BEAF15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67535" y="4591664"/>
            <a:ext cx="11258021" cy="183473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Any Manufacturing or distribution NCEP with a PIR Escalation Approval Date and/or PIR Number in </a:t>
            </a:r>
            <a:r>
              <a:rPr lang="en-US" dirty="0" err="1"/>
              <a:t>eCAPA</a:t>
            </a:r>
            <a:r>
              <a:rPr lang="en-US" dirty="0"/>
              <a:t> regardless of region will be required to update these sections</a:t>
            </a:r>
          </a:p>
          <a:p>
            <a:r>
              <a:rPr lang="en-US" dirty="0" err="1"/>
              <a:t>Seciton</a:t>
            </a:r>
            <a:r>
              <a:rPr lang="en-US" dirty="0"/>
              <a:t> will become “</a:t>
            </a:r>
            <a:r>
              <a:rPr lang="en-US" i="1" dirty="0"/>
              <a:t>active</a:t>
            </a:r>
            <a:r>
              <a:rPr lang="en-US" dirty="0"/>
              <a:t>” with PIR Escalation Task, Approval / PIR # in </a:t>
            </a:r>
            <a:r>
              <a:rPr lang="en-US" dirty="0" err="1"/>
              <a:t>eCAPA</a:t>
            </a:r>
            <a:endParaRPr lang="en-US" dirty="0"/>
          </a:p>
          <a:p>
            <a:r>
              <a:rPr lang="en-US" dirty="0"/>
              <a:t>PIR / PIRE owner must complete each dropdown selection.</a:t>
            </a:r>
          </a:p>
          <a:p>
            <a:r>
              <a:rPr lang="en-US" dirty="0"/>
              <a:t>This data will be used to populate the </a:t>
            </a:r>
            <a:r>
              <a:rPr lang="en-US" dirty="0">
                <a:hlinkClick r:id="rId2"/>
              </a:rPr>
              <a:t>PTC Dashboard  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70D307-CAC3-ED8F-7D33-1D0CB1B10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PIR and PIRE Trend Data - New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5655DA-A0D5-DBA1-8862-8E90D2C4FD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47359"/>
            <a:ext cx="12192000" cy="136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816991"/>
      </p:ext>
    </p:extLst>
  </p:cSld>
  <p:clrMapOvr>
    <a:masterClrMapping/>
  </p:clrMapOvr>
</p:sld>
</file>

<file path=ppt/theme/theme1.xml><?xml version="1.0" encoding="utf-8"?>
<a:theme xmlns:a="http://schemas.openxmlformats.org/drawingml/2006/main" name="BSC Arrow Outlines">
  <a:themeElements>
    <a:clrScheme name="Custom 61">
      <a:dk1>
        <a:srgbClr val="6A737B"/>
      </a:dk1>
      <a:lt1>
        <a:srgbClr val="FFFFFF"/>
      </a:lt1>
      <a:dk2>
        <a:srgbClr val="003C71"/>
      </a:dk2>
      <a:lt2>
        <a:srgbClr val="FFFFFF"/>
      </a:lt2>
      <a:accent1>
        <a:srgbClr val="BB33FF"/>
      </a:accent1>
      <a:accent2>
        <a:srgbClr val="00BECC"/>
      </a:accent2>
      <a:accent3>
        <a:srgbClr val="3485FE"/>
      </a:accent3>
      <a:accent4>
        <a:srgbClr val="8800CC"/>
      </a:accent4>
      <a:accent5>
        <a:srgbClr val="00EEFF"/>
      </a:accent5>
      <a:accent6>
        <a:srgbClr val="003C71"/>
      </a:accent6>
      <a:hlink>
        <a:srgbClr val="E0218A"/>
      </a:hlink>
      <a:folHlink>
        <a:srgbClr val="00B0F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SC Arrow Outlines" id="{707899CC-1001-4315-9D58-ADE30473435F}" vid="{B0D09D5A-728B-4962-B1FE-0DB2357D411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ad00152-da90-4171-8537-501f4a78a5a8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DEC1C4E293B141956CC11A92945224" ma:contentTypeVersion="14" ma:contentTypeDescription="Create a new document." ma:contentTypeScope="" ma:versionID="5fe4c913753944b1261c280c8bee5365">
  <xsd:schema xmlns:xsd="http://www.w3.org/2001/XMLSchema" xmlns:xs="http://www.w3.org/2001/XMLSchema" xmlns:p="http://schemas.microsoft.com/office/2006/metadata/properties" xmlns:ns1="http://schemas.microsoft.com/sharepoint/v3" xmlns:ns2="3ad00152-da90-4171-8537-501f4a78a5a8" targetNamespace="http://schemas.microsoft.com/office/2006/metadata/properties" ma:root="true" ma:fieldsID="41a016392c0715eba5c265fc489c93f5" ns1:_="" ns2:_="">
    <xsd:import namespace="http://schemas.microsoft.com/sharepoint/v3"/>
    <xsd:import namespace="3ad00152-da90-4171-8537-501f4a78a5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d00152-da90-4171-8537-501f4a78a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c25cbba-0c74-4f28-92d4-a3c6495c4b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9D478A-0BF4-4825-BEDF-85D0B0D0CB7E}">
  <ds:schemaRefs>
    <ds:schemaRef ds:uri="http://purl.org/dc/terms/"/>
    <ds:schemaRef ds:uri="http://schemas.microsoft.com/office/2006/documentManagement/types"/>
    <ds:schemaRef ds:uri="3ad00152-da90-4171-8537-501f4a78a5a8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25A8616-7715-4971-815D-00193D11D9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ad00152-da90-4171-8537-501f4a78a5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7EC6C1E-9619-4AE0-8D69-24D4BF2E8B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 BSC Arrow Outlines</Template>
  <TotalTime>16565</TotalTime>
  <Words>610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BSC Arrow Outlines</vt:lpstr>
      <vt:lpstr>Quality Catch 5.0 </vt:lpstr>
      <vt:lpstr>5.0 Updates</vt:lpstr>
      <vt:lpstr>Human Error Investigations - New</vt:lpstr>
      <vt:lpstr>Human Error Investigations - New</vt:lpstr>
      <vt:lpstr>Details Section - Updates</vt:lpstr>
      <vt:lpstr>NCEP Section - New</vt:lpstr>
      <vt:lpstr>PIR and PIRE Trend Data - New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Schuh, Scott (he/him/his)</dc:creator>
  <cp:lastModifiedBy>Vega, Elaine</cp:lastModifiedBy>
  <cp:revision>6</cp:revision>
  <dcterms:created xsi:type="dcterms:W3CDTF">2026-03-25T12:28:45Z</dcterms:created>
  <dcterms:modified xsi:type="dcterms:W3CDTF">2026-04-30T15:13:46Z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0x01010095DEC1C4E293B141956CC11A92945224</vt:lpwstr>
  </property>
  <property fmtid="{D5CDD505-2E9C-101B-9397-08002B2CF9AE}" pid="3" name="MediaServiceImageTags">
    <vt:lpwstr/>
  </property>
</Properties>
</file>